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9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4660"/>
  </p:normalViewPr>
  <p:slideViewPr>
    <p:cSldViewPr snapToGrid="0">
      <p:cViewPr varScale="1">
        <p:scale>
          <a:sx n="86" d="100"/>
          <a:sy n="86" d="100"/>
        </p:scale>
        <p:origin x="226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hyperlink" Target="https://www.jw.com/diversity/"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7" name="Picture 6">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sp>
        <p:nvSpPr>
          <p:cNvPr id="3" name="Subtitle 2"/>
          <p:cNvSpPr>
            <a:spLocks noGrp="1"/>
          </p:cNvSpPr>
          <p:nvPr>
            <p:ph type="subTitle" idx="1"/>
          </p:nvPr>
        </p:nvSpPr>
        <p:spPr>
          <a:xfrm>
            <a:off x="740665" y="5806440"/>
            <a:ext cx="4606369" cy="54007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740664" y="1519509"/>
            <a:ext cx="4975054" cy="3612500"/>
          </a:xfrm>
        </p:spPr>
        <p:txBody>
          <a:bodyPr anchor="ctr">
            <a:normAutofit/>
          </a:bodyPr>
          <a:lstStyle>
            <a:lvl1pPr marL="0" indent="0" algn="l">
              <a:defRPr sz="4650"/>
            </a:lvl1pPr>
          </a:lstStyle>
          <a:p>
            <a:r>
              <a:rPr lang="en-US"/>
              <a:t>Click to edit Master title style</a:t>
            </a:r>
          </a:p>
        </p:txBody>
      </p:sp>
    </p:spTree>
    <p:extLst>
      <p:ext uri="{BB962C8B-B14F-4D97-AF65-F5344CB8AC3E}">
        <p14:creationId xmlns:p14="http://schemas.microsoft.com/office/powerpoint/2010/main" val="14822720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100A1F-8C19-024A-DCD1-FBE7ADE82E86}"/>
              </a:ext>
            </a:extLst>
          </p:cNvPr>
          <p:cNvSpPr/>
          <p:nvPr/>
        </p:nvSpPr>
        <p:spPr>
          <a:xfrm>
            <a:off x="-16784" y="6231988"/>
            <a:ext cx="9177571" cy="626012"/>
          </a:xfrm>
          <a:prstGeom prst="rect">
            <a:avLst/>
          </a:prstGeom>
          <a:gradFill flip="none" rotWithShape="1">
            <a:gsLst>
              <a:gs pos="0">
                <a:schemeClr val="tx2"/>
              </a:gs>
              <a:gs pos="75000">
                <a:schemeClr val="accent1">
                  <a:shade val="67500"/>
                  <a:satMod val="115000"/>
                </a:schemeClr>
              </a:gs>
              <a:gs pos="100000">
                <a:srgbClr val="007EC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6423" y="6451156"/>
            <a:ext cx="1551819" cy="202422"/>
          </a:xfrm>
          <a:prstGeom prst="rect">
            <a:avLst/>
          </a:prstGeom>
        </p:spPr>
      </p:pic>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310043"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9" name="Text Placeholder 2"/>
          <p:cNvSpPr>
            <a:spLocks noGrp="1"/>
          </p:cNvSpPr>
          <p:nvPr>
            <p:ph idx="1"/>
          </p:nvPr>
        </p:nvSpPr>
        <p:spPr>
          <a:xfrm>
            <a:off x="310043" y="1028701"/>
            <a:ext cx="8523916" cy="4759543"/>
          </a:xfrm>
          <a:prstGeom prst="rect">
            <a:avLst/>
          </a:prstGeom>
        </p:spPr>
        <p:txBody>
          <a:bodyPr vert="horz" lIns="91440" tIns="45720" rIns="91440" bIns="45720" rtlCol="0">
            <a:normAutofit/>
          </a:bodyPr>
          <a:lstStyle>
            <a:lvl1pPr>
              <a:defRPr sz="1800"/>
            </a:lvl1pPr>
            <a:lvl2pPr>
              <a:defRPr sz="1800"/>
            </a:lvl2pPr>
            <a:lvl3pPr>
              <a:defRPr sz="1500"/>
            </a:lvl3pPr>
            <a:lvl4pPr>
              <a:defRPr sz="1350"/>
            </a:lvl4pPr>
            <a:lvl5pPr>
              <a:defRPr sz="1200"/>
            </a:lvl5pPr>
          </a:lstStyle>
          <a:p>
            <a:pPr marL="171450" lvl="0" indent="-171450" algn="l" defTabSz="685800" rtl="0" eaLnBrk="1" latinLnBrk="0" hangingPunct="1">
              <a:lnSpc>
                <a:spcPct val="100000"/>
              </a:lnSpc>
              <a:spcBef>
                <a:spcPts val="750"/>
              </a:spcBef>
              <a:buClr>
                <a:srgbClr val="005091"/>
              </a:buClr>
              <a:buFont typeface="Arial" pitchFamily="34" charset="0"/>
              <a:buChar char="•"/>
            </a:pPr>
            <a:r>
              <a:rPr lang="en-US"/>
              <a:t>Edit Master text styles</a:t>
            </a:r>
          </a:p>
          <a:p>
            <a:pPr marL="171450" lvl="1" indent="-171450" algn="l" defTabSz="685800" rtl="0" eaLnBrk="1" latinLnBrk="0" hangingPunct="1">
              <a:lnSpc>
                <a:spcPct val="100000"/>
              </a:lnSpc>
              <a:spcBef>
                <a:spcPts val="750"/>
              </a:spcBef>
              <a:buClr>
                <a:srgbClr val="005091"/>
              </a:buClr>
              <a:buFont typeface="Arial" pitchFamily="34" charset="0"/>
              <a:buChar char="•"/>
            </a:pPr>
            <a:r>
              <a:rPr lang="en-US"/>
              <a:t>Second level</a:t>
            </a:r>
          </a:p>
          <a:p>
            <a:pPr marL="171450" lvl="2" indent="-171450" algn="l" defTabSz="685800" rtl="0" eaLnBrk="1" latinLnBrk="0" hangingPunct="1">
              <a:lnSpc>
                <a:spcPct val="100000"/>
              </a:lnSpc>
              <a:spcBef>
                <a:spcPts val="750"/>
              </a:spcBef>
              <a:buClr>
                <a:srgbClr val="005091"/>
              </a:buClr>
              <a:buFont typeface="Arial" pitchFamily="34" charset="0"/>
              <a:buChar char="•"/>
            </a:pPr>
            <a:r>
              <a:rPr lang="en-US"/>
              <a:t>Third level</a:t>
            </a:r>
          </a:p>
          <a:p>
            <a:pPr marL="171450" lvl="3" indent="-171450" algn="l" defTabSz="685800" rtl="0" eaLnBrk="1" latinLnBrk="0" hangingPunct="1">
              <a:lnSpc>
                <a:spcPct val="100000"/>
              </a:lnSpc>
              <a:spcBef>
                <a:spcPts val="750"/>
              </a:spcBef>
              <a:buClr>
                <a:srgbClr val="005091"/>
              </a:buClr>
              <a:buFont typeface="Arial" pitchFamily="34" charset="0"/>
              <a:buChar char="•"/>
            </a:pPr>
            <a:r>
              <a:rPr lang="en-US"/>
              <a:t>Fourth level</a:t>
            </a:r>
          </a:p>
          <a:p>
            <a:pPr marL="171450" lvl="4" indent="-171450" algn="l" defTabSz="685800" rtl="0" eaLnBrk="1" latinLnBrk="0" hangingPunct="1">
              <a:lnSpc>
                <a:spcPct val="100000"/>
              </a:lnSpc>
              <a:spcBef>
                <a:spcPts val="750"/>
              </a:spcBef>
              <a:buClr>
                <a:srgbClr val="005091"/>
              </a:buClr>
              <a:buFont typeface="Arial" pitchFamily="34" charset="0"/>
              <a:buChar char="•"/>
            </a:pPr>
            <a:r>
              <a:rPr lang="en-US"/>
              <a:t>Fifth level</a:t>
            </a:r>
          </a:p>
        </p:txBody>
      </p:sp>
      <p:sp>
        <p:nvSpPr>
          <p:cNvPr id="6" name="TextBox 5"/>
          <p:cNvSpPr txBox="1"/>
          <p:nvPr/>
        </p:nvSpPr>
        <p:spPr>
          <a:xfrm>
            <a:off x="254325" y="6421562"/>
            <a:ext cx="68580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79D538-5549-46D5-B92F-3E102FA49113}" type="slidenum">
              <a:rPr lang="en-US" sz="1100" smtClean="0">
                <a:solidFill>
                  <a:schemeClr val="bg1"/>
                </a:solidFill>
                <a:latin typeface="Calibri Light" panose="020F0302020204030204" pitchFamily="34" charset="0"/>
                <a:cs typeface="Calibri Light" panose="020F0302020204030204" pitchFamily="34" charset="0"/>
              </a:rPr>
              <a:t>‹#›</a:t>
            </a:fld>
            <a:endParaRPr lang="en-US" sz="1100">
              <a:solidFill>
                <a:schemeClr val="bg1"/>
              </a:solidFill>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6423" y="6451156"/>
            <a:ext cx="1551819" cy="202422"/>
          </a:xfrm>
          <a:prstGeom prst="rect">
            <a:avLst/>
          </a:prstGeom>
        </p:spPr>
      </p:pic>
      <p:sp>
        <p:nvSpPr>
          <p:cNvPr id="10" name="TextBox 9"/>
          <p:cNvSpPr txBox="1"/>
          <p:nvPr/>
        </p:nvSpPr>
        <p:spPr>
          <a:xfrm>
            <a:off x="254325" y="6421562"/>
            <a:ext cx="68580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79D538-5549-46D5-B92F-3E102FA49113}" type="slidenum">
              <a:rPr lang="en-US" sz="1100" smtClean="0">
                <a:solidFill>
                  <a:schemeClr val="bg1"/>
                </a:solidFill>
                <a:latin typeface="Calibri Light" panose="020F0302020204030204" pitchFamily="34" charset="0"/>
                <a:cs typeface="Calibri Light" panose="020F0302020204030204" pitchFamily="34" charset="0"/>
              </a:rPr>
              <a:t>‹#›</a:t>
            </a:fld>
            <a:endParaRPr lang="en-US" sz="110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54226928"/>
      </p:ext>
    </p:extLst>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with Topic">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6423" y="6451156"/>
            <a:ext cx="1551819" cy="202422"/>
          </a:xfrm>
          <a:prstGeom prst="rect">
            <a:avLst/>
          </a:prstGeom>
        </p:spPr>
      </p:pic>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310043" y="773448"/>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9" name="Text Placeholder 2"/>
          <p:cNvSpPr>
            <a:spLocks noGrp="1"/>
          </p:cNvSpPr>
          <p:nvPr>
            <p:ph idx="1"/>
          </p:nvPr>
        </p:nvSpPr>
        <p:spPr>
          <a:xfrm>
            <a:off x="310043" y="1438185"/>
            <a:ext cx="8523916" cy="4350059"/>
          </a:xfrm>
          <a:prstGeom prst="rect">
            <a:avLst/>
          </a:prstGeom>
        </p:spPr>
        <p:txBody>
          <a:bodyPr vert="horz" lIns="91440" tIns="45720" rIns="91440" bIns="45720" rtlCol="0">
            <a:normAutofit/>
          </a:bodyPr>
          <a:lstStyle>
            <a:lvl1pPr>
              <a:defRPr sz="1800"/>
            </a:lvl1pPr>
            <a:lvl2pPr>
              <a:defRPr sz="1800"/>
            </a:lvl2pPr>
            <a:lvl3pPr>
              <a:defRPr sz="1500"/>
            </a:lvl3pPr>
            <a:lvl4pPr>
              <a:defRPr sz="1350"/>
            </a:lvl4pPr>
            <a:lvl5pPr>
              <a:defRPr sz="1200"/>
            </a:lvl5pPr>
          </a:lstStyle>
          <a:p>
            <a:pPr marL="171450" lvl="0" indent="-171450" algn="l" defTabSz="685800" rtl="0" eaLnBrk="1" latinLnBrk="0" hangingPunct="1">
              <a:lnSpc>
                <a:spcPct val="100000"/>
              </a:lnSpc>
              <a:spcBef>
                <a:spcPts val="750"/>
              </a:spcBef>
              <a:buClr>
                <a:srgbClr val="005091"/>
              </a:buClr>
              <a:buFont typeface="Arial" pitchFamily="34" charset="0"/>
              <a:buChar char="•"/>
            </a:pPr>
            <a:r>
              <a:rPr lang="en-US"/>
              <a:t>Edit Master text styles</a:t>
            </a:r>
          </a:p>
          <a:p>
            <a:pPr marL="171450" lvl="1" indent="-171450" algn="l" defTabSz="685800" rtl="0" eaLnBrk="1" latinLnBrk="0" hangingPunct="1">
              <a:lnSpc>
                <a:spcPct val="100000"/>
              </a:lnSpc>
              <a:spcBef>
                <a:spcPts val="750"/>
              </a:spcBef>
              <a:buClr>
                <a:srgbClr val="005091"/>
              </a:buClr>
              <a:buFont typeface="Arial" pitchFamily="34" charset="0"/>
              <a:buChar char="•"/>
            </a:pPr>
            <a:r>
              <a:rPr lang="en-US"/>
              <a:t>Second level</a:t>
            </a:r>
          </a:p>
          <a:p>
            <a:pPr marL="171450" lvl="2" indent="-171450" algn="l" defTabSz="685800" rtl="0" eaLnBrk="1" latinLnBrk="0" hangingPunct="1">
              <a:lnSpc>
                <a:spcPct val="100000"/>
              </a:lnSpc>
              <a:spcBef>
                <a:spcPts val="750"/>
              </a:spcBef>
              <a:buClr>
                <a:srgbClr val="005091"/>
              </a:buClr>
              <a:buFont typeface="Arial" pitchFamily="34" charset="0"/>
              <a:buChar char="•"/>
            </a:pPr>
            <a:r>
              <a:rPr lang="en-US"/>
              <a:t>Third level</a:t>
            </a:r>
          </a:p>
          <a:p>
            <a:pPr marL="171450" lvl="3" indent="-171450" algn="l" defTabSz="685800" rtl="0" eaLnBrk="1" latinLnBrk="0" hangingPunct="1">
              <a:lnSpc>
                <a:spcPct val="100000"/>
              </a:lnSpc>
              <a:spcBef>
                <a:spcPts val="750"/>
              </a:spcBef>
              <a:buClr>
                <a:srgbClr val="005091"/>
              </a:buClr>
              <a:buFont typeface="Arial" pitchFamily="34" charset="0"/>
              <a:buChar char="•"/>
            </a:pPr>
            <a:r>
              <a:rPr lang="en-US"/>
              <a:t>Fourth level</a:t>
            </a:r>
          </a:p>
          <a:p>
            <a:pPr marL="171450" lvl="4" indent="-171450" algn="l" defTabSz="685800" rtl="0" eaLnBrk="1" latinLnBrk="0" hangingPunct="1">
              <a:lnSpc>
                <a:spcPct val="100000"/>
              </a:lnSpc>
              <a:spcBef>
                <a:spcPts val="750"/>
              </a:spcBef>
              <a:buClr>
                <a:srgbClr val="005091"/>
              </a:buClr>
              <a:buFont typeface="Arial" pitchFamily="34" charset="0"/>
              <a:buChar char="•"/>
            </a:pPr>
            <a:r>
              <a:rPr lang="en-US"/>
              <a:t>Fifth level</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6423" y="6451156"/>
            <a:ext cx="1551819" cy="202422"/>
          </a:xfrm>
          <a:prstGeom prst="rect">
            <a:avLst/>
          </a:prstGeom>
        </p:spPr>
      </p:pic>
      <p:sp>
        <p:nvSpPr>
          <p:cNvPr id="12" name="Subtitle 2">
            <a:extLst>
              <a:ext uri="{FF2B5EF4-FFF2-40B4-BE49-F238E27FC236}">
                <a16:creationId xmlns:a16="http://schemas.microsoft.com/office/drawing/2014/main" id="{803966F4-75DB-0860-9B25-0E505178C50D}"/>
              </a:ext>
            </a:extLst>
          </p:cNvPr>
          <p:cNvSpPr>
            <a:spLocks noGrp="1"/>
          </p:cNvSpPr>
          <p:nvPr>
            <p:ph type="subTitle" idx="19" hasCustomPrompt="1"/>
          </p:nvPr>
        </p:nvSpPr>
        <p:spPr>
          <a:xfrm>
            <a:off x="479504" y="369551"/>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cxnSp>
        <p:nvCxnSpPr>
          <p:cNvPr id="13" name="Straight Connector 12">
            <a:extLst>
              <a:ext uri="{FF2B5EF4-FFF2-40B4-BE49-F238E27FC236}">
                <a16:creationId xmlns:a16="http://schemas.microsoft.com/office/drawing/2014/main" id="{C1FF7E9F-5FC7-A90D-7E8B-FC448E25C96B}"/>
              </a:ext>
            </a:extLst>
          </p:cNvPr>
          <p:cNvCxnSpPr/>
          <p:nvPr/>
        </p:nvCxnSpPr>
        <p:spPr>
          <a:xfrm flipH="1">
            <a:off x="392064" y="36954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017321"/>
      </p:ext>
    </p:extLst>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actice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659738" y="1233660"/>
            <a:ext cx="7824526" cy="311057"/>
          </a:xfrm>
          <a:prstGeom prst="rect">
            <a:avLst/>
          </a:prstGeom>
        </p:spPr>
        <p:txBody>
          <a:bodyPr anchor="t" anchorCtr="0">
            <a:normAutofit/>
          </a:bodyPr>
          <a:lstStyle>
            <a:lvl1pPr>
              <a:lnSpc>
                <a:spcPct val="95000"/>
              </a:lnSpc>
              <a:defRPr sz="1400" b="1">
                <a:solidFill>
                  <a:schemeClr val="accent5"/>
                </a:solidFill>
                <a:latin typeface="Calibri Light" panose="020F0302020204030204" pitchFamily="34" charset="0"/>
                <a:cs typeface="Calibri Light" panose="020F0302020204030204" pitchFamily="34" charset="0"/>
              </a:defRPr>
            </a:lvl1pPr>
          </a:lstStyle>
          <a:p>
            <a:r>
              <a:rPr lang="en-US"/>
              <a:t>PRACTICE HIGHLIGHTS</a:t>
            </a:r>
          </a:p>
        </p:txBody>
      </p:sp>
      <p:sp>
        <p:nvSpPr>
          <p:cNvPr id="6" name="Text Placeholder 10">
            <a:extLst>
              <a:ext uri="{FF2B5EF4-FFF2-40B4-BE49-F238E27FC236}">
                <a16:creationId xmlns:a16="http://schemas.microsoft.com/office/drawing/2014/main" id="{5243E628-80F5-25E6-20EB-3E5663B08A8E}"/>
              </a:ext>
            </a:extLst>
          </p:cNvPr>
          <p:cNvSpPr>
            <a:spLocks noGrp="1"/>
          </p:cNvSpPr>
          <p:nvPr>
            <p:ph type="body" sz="quarter" idx="12" hasCustomPrompt="1"/>
          </p:nvPr>
        </p:nvSpPr>
        <p:spPr>
          <a:xfrm>
            <a:off x="659738" y="1677881"/>
            <a:ext cx="7824526" cy="1523490"/>
          </a:xfrm>
          <a:prstGeom prst="rect">
            <a:avLst/>
          </a:prstGeom>
        </p:spPr>
        <p:txBody>
          <a:bodyPr>
            <a:normAutofit/>
          </a:bodyPr>
          <a:lstStyle>
            <a:lvl1pPr marL="257175" indent="-257175">
              <a:lnSpc>
                <a:spcPct val="95000"/>
              </a:lnSpc>
              <a:buFont typeface="Arial" pitchFamily="34" charset="0"/>
              <a:buChar char="•"/>
              <a:defRPr sz="1400"/>
            </a:lvl1pPr>
          </a:lstStyle>
          <a:p>
            <a:r>
              <a:rPr lang="en-US" err="1"/>
              <a:t>Donec laoreet dapibus volutpat. Etiam interdum vestibulum neque vel lacinia.</a:t>
            </a:r>
            <a:endParaRPr lang="en-US"/>
          </a:p>
        </p:txBody>
      </p:sp>
      <p:cxnSp>
        <p:nvCxnSpPr>
          <p:cNvPr id="31" name="Straight Connector 30">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803966F4-75DB-0860-9B25-0E505178C50D}"/>
              </a:ext>
            </a:extLst>
          </p:cNvPr>
          <p:cNvSpPr>
            <a:spLocks noGrp="1"/>
          </p:cNvSpPr>
          <p:nvPr>
            <p:ph type="subTitle" idx="19" hasCustomPrompt="1"/>
          </p:nvPr>
        </p:nvSpPr>
        <p:spPr>
          <a:xfrm>
            <a:off x="852362" y="588313"/>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cxnSp>
        <p:nvCxnSpPr>
          <p:cNvPr id="19" name="Straight Connector 18">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132440"/>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310043"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7" name="Content Placeholder 2"/>
          <p:cNvSpPr>
            <a:spLocks noGrp="1"/>
          </p:cNvSpPr>
          <p:nvPr>
            <p:ph sz="half" idx="1"/>
          </p:nvPr>
        </p:nvSpPr>
        <p:spPr>
          <a:xfrm>
            <a:off x="307593" y="1124249"/>
            <a:ext cx="4126806" cy="4778375"/>
          </a:xfrm>
          <a:prstGeom prst="rect">
            <a:avLst/>
          </a:prstGeom>
        </p:spPr>
        <p:txBody>
          <a:bodyPr/>
          <a:lstStyle>
            <a:lvl1pPr marL="257175" indent="-257175">
              <a:buFont typeface="Arial" pitchFamily="34" charset="0"/>
              <a:buChar char="•"/>
              <a:defRPr/>
            </a:lvl1pPr>
            <a:lvl2pPr marL="600075" indent="-257175">
              <a:buFont typeface="Arial" pitchFamily="34" charset="0"/>
              <a:buChar char="•"/>
              <a:defRPr/>
            </a:lvl2pPr>
            <a:lvl3pPr marL="900113" indent="-214313">
              <a:buFont typeface="Arial" pitchFamily="34" charset="0"/>
              <a:buChar char="•"/>
              <a:defRPr/>
            </a:lvl3pPr>
            <a:lvl4pPr marL="1243013" indent="-214313">
              <a:buFont typeface="Arial" pitchFamily="34" charset="0"/>
              <a:buChar char="•"/>
              <a:defRPr/>
            </a:lvl4pPr>
            <a:lvl5pPr marL="1585913" indent="-214313">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sz="half" idx="15"/>
          </p:nvPr>
        </p:nvSpPr>
        <p:spPr>
          <a:xfrm>
            <a:off x="4704703" y="1124248"/>
            <a:ext cx="4126806" cy="4778375"/>
          </a:xfrm>
          <a:prstGeom prst="rect">
            <a:avLst/>
          </a:prstGeom>
        </p:spPr>
        <p:txBody>
          <a:bodyPr/>
          <a:lstStyle>
            <a:lvl1pPr marL="257175" indent="-257175">
              <a:buFont typeface="Arial" pitchFamily="34" charset="0"/>
              <a:buChar char="•"/>
              <a:defRPr/>
            </a:lvl1pPr>
            <a:lvl2pPr marL="600075" indent="-257175">
              <a:buFont typeface="Arial" pitchFamily="34" charset="0"/>
              <a:buChar char="•"/>
              <a:defRPr/>
            </a:lvl2pPr>
            <a:lvl3pPr marL="900113" indent="-214313">
              <a:buFont typeface="Arial" pitchFamily="34" charset="0"/>
              <a:buChar char="•"/>
              <a:defRPr/>
            </a:lvl3pPr>
            <a:lvl4pPr marL="1243013" indent="-214313">
              <a:buFont typeface="Arial" pitchFamily="34" charset="0"/>
              <a:buChar char="•"/>
              <a:defRPr/>
            </a:lvl4pPr>
            <a:lvl5pPr marL="1585913" indent="-214313">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7992"/>
      </p:ext>
    </p:extLst>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310043"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10" name="TextBox 9"/>
          <p:cNvSpPr txBox="1"/>
          <p:nvPr/>
        </p:nvSpPr>
        <p:spPr>
          <a:xfrm>
            <a:off x="254325" y="6421562"/>
            <a:ext cx="68580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79D538-5549-46D5-B92F-3E102FA49113}" type="slidenum">
              <a:rPr lang="en-US" sz="1100" smtClean="0">
                <a:solidFill>
                  <a:schemeClr val="bg1"/>
                </a:solidFill>
                <a:latin typeface="Calibri Light" panose="020F0302020204030204" pitchFamily="34" charset="0"/>
                <a:cs typeface="Calibri Light" panose="020F0302020204030204" pitchFamily="34" charset="0"/>
              </a:rPr>
              <a:t>‹#›</a:t>
            </a:fld>
            <a:endParaRPr lang="en-US" sz="110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76303840"/>
      </p:ext>
    </p:extLst>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 +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82BD67-E7F0-BA93-6CC3-38C03CBC36FC}"/>
              </a:ext>
            </a:extLst>
          </p:cNvPr>
          <p:cNvSpPr>
            <a:spLocks noGrp="1"/>
          </p:cNvSpPr>
          <p:nvPr>
            <p:ph type="pic" sz="quarter" idx="14"/>
          </p:nvPr>
        </p:nvSpPr>
        <p:spPr>
          <a:xfrm>
            <a:off x="5246704" y="1097145"/>
            <a:ext cx="3488925" cy="3898168"/>
          </a:xfrm>
          <a:prstGeom prst="rect">
            <a:avLst/>
          </a:prstGeom>
        </p:spPr>
        <p:txBody>
          <a:bodyPr/>
          <a:lstStyle/>
          <a:p>
            <a:r>
              <a:rPr lang="en-US"/>
              <a:t>Click icon to add picture</a:t>
            </a:r>
          </a:p>
        </p:txBody>
      </p:sp>
      <p:sp>
        <p:nvSpPr>
          <p:cNvPr id="4" name="Title 1">
            <a:extLst>
              <a:ext uri="{FF2B5EF4-FFF2-40B4-BE49-F238E27FC236}">
                <a16:creationId xmlns:a16="http://schemas.microsoft.com/office/drawing/2014/main" id="{6689C08F-8AD5-80CA-2650-2587788B2693}"/>
              </a:ext>
            </a:extLst>
          </p:cNvPr>
          <p:cNvSpPr>
            <a:spLocks noGrp="1"/>
          </p:cNvSpPr>
          <p:nvPr>
            <p:ph type="title" hasCustomPrompt="1"/>
          </p:nvPr>
        </p:nvSpPr>
        <p:spPr>
          <a:xfrm>
            <a:off x="702475" y="1097093"/>
            <a:ext cx="4335902" cy="1566465"/>
          </a:xfrm>
          <a:prstGeom prst="rect">
            <a:avLst/>
          </a:prstGeom>
        </p:spPr>
        <p:txBody>
          <a:bodyPr anchor="t" anchorCtr="0">
            <a:normAutofit/>
          </a:bodyPr>
          <a:lstStyle>
            <a:lvl1pPr>
              <a:lnSpc>
                <a:spcPct val="95000"/>
              </a:lnSpc>
              <a:defRPr sz="2475">
                <a:solidFill>
                  <a:schemeClr val="accent5"/>
                </a:solidFill>
              </a:defRPr>
            </a:lvl1pPr>
          </a:lstStyle>
          <a:p>
            <a:r>
              <a:rPr lang="en-US"/>
              <a:t>Lorem ipsum dolor sit amet, consecte adipiscing elit, sed diam nonummy.</a:t>
            </a:r>
          </a:p>
        </p:txBody>
      </p:sp>
      <p:sp>
        <p:nvSpPr>
          <p:cNvPr id="7" name="Text Placeholder 2">
            <a:extLst>
              <a:ext uri="{FF2B5EF4-FFF2-40B4-BE49-F238E27FC236}">
                <a16:creationId xmlns:a16="http://schemas.microsoft.com/office/drawing/2014/main" id="{2308F111-4BB2-EBCC-E2E6-0A3C29147C92}"/>
              </a:ext>
            </a:extLst>
          </p:cNvPr>
          <p:cNvSpPr>
            <a:spLocks noGrp="1"/>
          </p:cNvSpPr>
          <p:nvPr>
            <p:ph type="body" idx="1" hasCustomPrompt="1"/>
          </p:nvPr>
        </p:nvSpPr>
        <p:spPr>
          <a:xfrm>
            <a:off x="702474" y="2873409"/>
            <a:ext cx="4335902" cy="2121907"/>
          </a:xfrm>
          <a:prstGeom prst="rect">
            <a:avLst/>
          </a:prstGeom>
        </p:spPr>
        <p:txBody>
          <a:bodyPr lIns="0" tIns="0" rIns="0" bIns="0">
            <a:normAutofit/>
          </a:bodyPr>
          <a:lstStyle>
            <a:lvl1pPr marL="257175" indent="-171450">
              <a:lnSpc>
                <a:spcPct val="95000"/>
              </a:lnSpc>
              <a:spcBef>
                <a:spcPts val="600"/>
              </a:spcBef>
              <a:buFont typeface="Arial" pitchFamily="34" charset="0"/>
              <a:buChar char="•"/>
              <a:defRPr sz="16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Lorem ipsum dolor sit amet, consecte. </a:t>
            </a:r>
            <a:br>
              <a:rPr lang="en-US"/>
            </a:br>
            <a:r>
              <a:rPr lang="en-US"/>
              <a:t>adipiscing elit, sed diam nonummy.</a:t>
            </a:r>
          </a:p>
          <a:p>
            <a:pPr lvl="0"/>
            <a:r>
              <a:rPr lang="en-US" err="1"/>
              <a:t>Elit sed diam nonummy nibh euismod tincidunt ut laoreet dolore magna aliquam erat volutpat. </a:t>
            </a:r>
          </a:p>
          <a:p>
            <a:pPr lvl="0"/>
            <a:r>
              <a:rPr lang="en-US"/>
              <a:t>Ut wisi enim ad minim veniam, quis nostrud.</a:t>
            </a:r>
          </a:p>
        </p:txBody>
      </p:sp>
    </p:spTree>
    <p:extLst>
      <p:ext uri="{BB962C8B-B14F-4D97-AF65-F5344CB8AC3E}">
        <p14:creationId xmlns:p14="http://schemas.microsoft.com/office/powerpoint/2010/main" val="2866815509"/>
      </p:ext>
    </p:extLst>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373412336"/>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ho We 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4A986B-356C-FCC5-384A-C78563FE0CBD}"/>
              </a:ext>
            </a:extLst>
          </p:cNvPr>
          <p:cNvSpPr/>
          <p:nvPr/>
        </p:nvSpPr>
        <p:spPr>
          <a:xfrm rot="5400000">
            <a:off x="1853614" y="1705780"/>
            <a:ext cx="2361102"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5" name="Rectangle 34">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3" name="Rectangle 32">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4" name="Rectangle 33">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31" name="Straight Connector 30">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28777" y="333999"/>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58</a:t>
            </a:r>
          </a:p>
        </p:txBody>
      </p:sp>
      <p:sp>
        <p:nvSpPr>
          <p:cNvPr id="30" name="TextBox 29"/>
          <p:cNvSpPr txBox="1"/>
          <p:nvPr/>
        </p:nvSpPr>
        <p:spPr>
          <a:xfrm>
            <a:off x="7128777" y="2441415"/>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45</a:t>
            </a:r>
            <a:endParaRPr lang="en-US" sz="4400">
              <a:solidFill>
                <a:schemeClr val="bg1"/>
              </a:solidFill>
              <a:latin typeface="Calibri Light" panose="020F0302020204030204" pitchFamily="34" charset="0"/>
              <a:cs typeface="Calibri Light" panose="020F0302020204030204" pitchFamily="34" charset="0"/>
            </a:endParaRPr>
          </a:p>
        </p:txBody>
      </p:sp>
      <p:sp>
        <p:nvSpPr>
          <p:cNvPr id="37" name="TextBox 36"/>
          <p:cNvSpPr txBox="1"/>
          <p:nvPr/>
        </p:nvSpPr>
        <p:spPr>
          <a:xfrm>
            <a:off x="7109240" y="4682894"/>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18</a:t>
            </a:r>
            <a:endParaRPr lang="en-US" sz="4400">
              <a:solidFill>
                <a:schemeClr val="bg1"/>
              </a:solidFill>
              <a:latin typeface="Calibri Light" panose="020F0302020204030204" pitchFamily="34" charset="0"/>
              <a:cs typeface="Calibri Light" panose="020F0302020204030204" pitchFamily="34" charset="0"/>
            </a:endParaRPr>
          </a:p>
        </p:txBody>
      </p:sp>
      <p:sp>
        <p:nvSpPr>
          <p:cNvPr id="9" name="TextBox 8"/>
          <p:cNvSpPr txBox="1"/>
          <p:nvPr/>
        </p:nvSpPr>
        <p:spPr>
          <a:xfrm>
            <a:off x="2616694" y="3828815"/>
            <a:ext cx="3322469"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rtl="0">
              <a:spcBef>
                <a:spcPct val="0"/>
              </a:spcBef>
              <a:spcAft>
                <a:spcPct val="0"/>
              </a:spcAft>
              <a:buFont typeface="Arial" pitchFamily="34" charset="0"/>
              <a:buChar char="•"/>
            </a:pPr>
            <a:r>
              <a:rPr lang="en-US" sz="1600">
                <a:solidFill>
                  <a:schemeClr val="bg1"/>
                </a:solidFill>
                <a:latin typeface="Calibri Light" panose="020F0302020204030204" pitchFamily="34" charset="0"/>
                <a:cs typeface="Calibri Light" panose="020F0302020204030204" pitchFamily="34" charset="0"/>
              </a:rPr>
              <a:t>100% Texas-based to provide the best value to our clients</a:t>
            </a:r>
          </a:p>
          <a:p>
            <a:pPr marL="214313" indent="-214313" rtl="0">
              <a:spcBef>
                <a:spcPct val="0"/>
              </a:spcBef>
              <a:spcAft>
                <a:spcPct val="0"/>
              </a:spcAft>
              <a:buFont typeface="Arial" pitchFamily="34" charset="0"/>
              <a:buChar char="•"/>
            </a:pPr>
            <a:r>
              <a:rPr lang="en-US" sz="1600">
                <a:solidFill>
                  <a:schemeClr val="bg1"/>
                </a:solidFill>
                <a:latin typeface="Calibri Light" panose="020F0302020204030204" pitchFamily="34" charset="0"/>
                <a:cs typeface="Calibri Light" panose="020F0302020204030204" pitchFamily="34" charset="0"/>
              </a:rPr>
              <a:t>The right legal team for every need and niche of your business</a:t>
            </a:r>
          </a:p>
          <a:p>
            <a:pPr marL="214313" indent="-214313" rtl="0">
              <a:spcBef>
                <a:spcPct val="0"/>
              </a:spcBef>
              <a:spcAft>
                <a:spcPct val="0"/>
              </a:spcAft>
              <a:buFont typeface="Arial" pitchFamily="34" charset="0"/>
              <a:buChar char="•"/>
            </a:pPr>
            <a:r>
              <a:rPr lang="en-US" sz="1600">
                <a:solidFill>
                  <a:schemeClr val="bg1"/>
                </a:solidFill>
                <a:latin typeface="Calibri Light" panose="020F0302020204030204" pitchFamily="34" charset="0"/>
                <a:cs typeface="Calibri Light" panose="020F0302020204030204" pitchFamily="34" charset="0"/>
              </a:rPr>
              <a:t>We pride ourselves on being the kind of attorneys clients enjoy working with</a:t>
            </a:r>
            <a:endParaRPr lang="en-US" sz="1200" b="0" i="0" u="none" strike="noStrike">
              <a:solidFill>
                <a:schemeClr val="bg1"/>
              </a:solidFill>
              <a:effectLst/>
              <a:latin typeface="Calibri Light" panose="020F0302020204030204" pitchFamily="34" charset="0"/>
              <a:cs typeface="Calibri Light" panose="020F0302020204030204" pitchFamily="34" charset="0"/>
            </a:endParaRPr>
          </a:p>
          <a:p>
            <a:pPr marL="214313" indent="-214313">
              <a:buFont typeface="Arial" pitchFamily="34" charset="0"/>
              <a:buChar char="•"/>
            </a:pPr>
            <a:endParaRPr lang="en-US" sz="1600">
              <a:solidFill>
                <a:schemeClr val="bg1"/>
              </a:solidFill>
              <a:latin typeface="Calibri Light" panose="020F0302020204030204" pitchFamily="34" charset="0"/>
              <a:cs typeface="Calibri Light" panose="020F0302020204030204" pitchFamily="34" charset="0"/>
            </a:endParaRPr>
          </a:p>
        </p:txBody>
      </p:sp>
      <p:sp>
        <p:nvSpPr>
          <p:cNvPr id="11" name="TextBox 10"/>
          <p:cNvSpPr txBox="1"/>
          <p:nvPr/>
        </p:nvSpPr>
        <p:spPr>
          <a:xfrm>
            <a:off x="667391" y="1341052"/>
            <a:ext cx="4934419"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269A91"/>
                </a:solidFill>
                <a:latin typeface="+mj-lt"/>
              </a:rPr>
              <a:t>Discover a different kind of national, full-service law firm.</a:t>
            </a:r>
          </a:p>
        </p:txBody>
      </p:sp>
      <p:sp>
        <p:nvSpPr>
          <p:cNvPr id="12" name="TextBox 11"/>
          <p:cNvSpPr txBox="1"/>
          <p:nvPr/>
        </p:nvSpPr>
        <p:spPr>
          <a:xfrm>
            <a:off x="667392" y="2497776"/>
            <a:ext cx="4581655"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500">
                <a:latin typeface="Calibri Light" panose="020F0302020204030204" pitchFamily="34" charset="0"/>
                <a:cs typeface="Calibri Light" panose="020F0302020204030204" pitchFamily="34" charset="0"/>
              </a:rPr>
              <a:t>The expertise and experience you expect.</a:t>
            </a:r>
            <a:br>
              <a:rPr lang="en-US" sz="1500">
                <a:latin typeface="Calibri Light" panose="020F0302020204030204" pitchFamily="34" charset="0"/>
                <a:cs typeface="Calibri Light" panose="020F0302020204030204" pitchFamily="34" charset="0"/>
              </a:rPr>
            </a:br>
            <a:r>
              <a:rPr lang="en-US" sz="1500">
                <a:latin typeface="Calibri Light" panose="020F0302020204030204" pitchFamily="34" charset="0"/>
                <a:cs typeface="Calibri Light" panose="020F0302020204030204" pitchFamily="34" charset="0"/>
              </a:rPr>
              <a:t>An approach that might surprise you.</a:t>
            </a:r>
          </a:p>
        </p:txBody>
      </p:sp>
      <p:sp>
        <p:nvSpPr>
          <p:cNvPr id="13" name="TextBox 12"/>
          <p:cNvSpPr txBox="1"/>
          <p:nvPr/>
        </p:nvSpPr>
        <p:spPr>
          <a:xfrm>
            <a:off x="7172151" y="1188174"/>
            <a:ext cx="1687764"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countries served through</a:t>
            </a:r>
            <a:r>
              <a:rPr lang="en-US" sz="1100" b="1" baseline="0">
                <a:solidFill>
                  <a:schemeClr val="bg1"/>
                </a:solidFill>
                <a:latin typeface="Calibri Light" panose="020F0302020204030204" pitchFamily="34" charset="0"/>
                <a:cs typeface="Calibri Light" panose="020F0302020204030204" pitchFamily="34" charset="0"/>
              </a:rPr>
              <a:t> the Globalaw network</a:t>
            </a:r>
            <a:endParaRPr lang="en-US" sz="1100" b="1">
              <a:solidFill>
                <a:schemeClr val="bg1"/>
              </a:solidFill>
              <a:latin typeface="Calibri Light" panose="020F0302020204030204" pitchFamily="34" charset="0"/>
              <a:cs typeface="Calibri Light" panose="020F0302020204030204" pitchFamily="34" charset="0"/>
            </a:endParaRPr>
          </a:p>
        </p:txBody>
      </p:sp>
      <p:sp>
        <p:nvSpPr>
          <p:cNvPr id="38" name="TextBox 37"/>
          <p:cNvSpPr txBox="1"/>
          <p:nvPr/>
        </p:nvSpPr>
        <p:spPr>
          <a:xfrm>
            <a:off x="7172152" y="3346781"/>
            <a:ext cx="1606091"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Fortune</a:t>
            </a:r>
            <a:r>
              <a:rPr lang="en-US" sz="1100" b="1" baseline="0">
                <a:solidFill>
                  <a:schemeClr val="bg1"/>
                </a:solidFill>
                <a:latin typeface="Calibri Light" panose="020F0302020204030204" pitchFamily="34" charset="0"/>
                <a:cs typeface="Calibri Light" panose="020F0302020204030204" pitchFamily="34" charset="0"/>
              </a:rPr>
              <a:t> 100 companies represented</a:t>
            </a:r>
            <a:endParaRPr lang="en-US" sz="1100" b="1">
              <a:solidFill>
                <a:schemeClr val="bg1"/>
              </a:solidFill>
              <a:latin typeface="Calibri Light" panose="020F0302020204030204" pitchFamily="34" charset="0"/>
              <a:cs typeface="Calibri Light" panose="020F0302020204030204" pitchFamily="34" charset="0"/>
            </a:endParaRPr>
          </a:p>
        </p:txBody>
      </p:sp>
      <p:sp>
        <p:nvSpPr>
          <p:cNvPr id="39" name="TextBox 38"/>
          <p:cNvSpPr txBox="1"/>
          <p:nvPr/>
        </p:nvSpPr>
        <p:spPr>
          <a:xfrm>
            <a:off x="7143580" y="5543252"/>
            <a:ext cx="1606091"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i="1">
                <a:solidFill>
                  <a:schemeClr val="bg1"/>
                </a:solidFill>
                <a:latin typeface="Calibri Light" panose="020F0302020204030204" pitchFamily="34" charset="0"/>
                <a:cs typeface="Calibri Light" panose="020F0302020204030204" pitchFamily="34" charset="0"/>
              </a:rPr>
              <a:t>Chambers</a:t>
            </a:r>
            <a:r>
              <a:rPr lang="en-US" sz="1100" b="1">
                <a:solidFill>
                  <a:schemeClr val="bg1"/>
                </a:solidFill>
                <a:latin typeface="Calibri Light" panose="020F0302020204030204" pitchFamily="34" charset="0"/>
                <a:cs typeface="Calibri Light" panose="020F0302020204030204" pitchFamily="34" charset="0"/>
              </a:rPr>
              <a:t>-ranked practices</a:t>
            </a:r>
          </a:p>
        </p:txBody>
      </p:sp>
      <p:sp>
        <p:nvSpPr>
          <p:cNvPr id="14" name="TextBox 13"/>
          <p:cNvSpPr txBox="1"/>
          <p:nvPr/>
        </p:nvSpPr>
        <p:spPr>
          <a:xfrm>
            <a:off x="791739" y="520211"/>
            <a:ext cx="35238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WHO WE ARE</a:t>
            </a:r>
          </a:p>
        </p:txBody>
      </p:sp>
      <p:sp>
        <p:nvSpPr>
          <p:cNvPr id="16" name="TextBox 15"/>
          <p:cNvSpPr txBox="1"/>
          <p:nvPr/>
        </p:nvSpPr>
        <p:spPr>
          <a:xfrm>
            <a:off x="653828" y="3828814"/>
            <a:ext cx="1816913" cy="8540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650" b="1" i="0">
                <a:solidFill>
                  <a:schemeClr val="bg1"/>
                </a:solidFill>
                <a:latin typeface="Calibri Light" panose="020F0302020204030204" pitchFamily="34" charset="0"/>
                <a:cs typeface="Calibri Light" panose="020F0302020204030204" pitchFamily="34" charset="0"/>
              </a:rPr>
              <a:t>Why work with Jackson</a:t>
            </a:r>
            <a:r>
              <a:rPr lang="en-US" sz="1650" b="1" i="0" baseline="0">
                <a:solidFill>
                  <a:schemeClr val="bg1"/>
                </a:solidFill>
                <a:latin typeface="Calibri Light" panose="020F0302020204030204" pitchFamily="34" charset="0"/>
                <a:cs typeface="Calibri Light" panose="020F0302020204030204" pitchFamily="34" charset="0"/>
              </a:rPr>
              <a:t> Walker?</a:t>
            </a:r>
            <a:endParaRPr lang="en-US" sz="1650" b="1" i="0">
              <a:solidFill>
                <a:schemeClr val="bg1"/>
              </a:solidFill>
              <a:latin typeface="Calibri Light" panose="020F0302020204030204" pitchFamily="34" charset="0"/>
              <a:cs typeface="Calibri Light" panose="020F0302020204030204" pitchFamily="34" charset="0"/>
            </a:endParaRPr>
          </a:p>
          <a:p>
            <a:endParaRPr lang="en-US" sz="1650" b="1" i="0">
              <a:solidFill>
                <a:schemeClr val="bg1"/>
              </a:solidFill>
              <a:latin typeface="Calibri Light" panose="020F0302020204030204" pitchFamily="34" charset="0"/>
              <a:cs typeface="Calibri Light" panose="020F0302020204030204" pitchFamily="34" charset="0"/>
            </a:endParaRPr>
          </a:p>
        </p:txBody>
      </p:sp>
      <p:sp>
        <p:nvSpPr>
          <p:cNvPr id="22" name="Rectangle 21">
            <a:extLst>
              <a:ext uri="{FF2B5EF4-FFF2-40B4-BE49-F238E27FC236}">
                <a16:creationId xmlns:a16="http://schemas.microsoft.com/office/drawing/2014/main" id="{F24A986B-356C-FCC5-384A-C78563FE0CBD}"/>
              </a:ext>
            </a:extLst>
          </p:cNvPr>
          <p:cNvSpPr/>
          <p:nvPr/>
        </p:nvSpPr>
        <p:spPr>
          <a:xfrm rot="5400000">
            <a:off x="1853614" y="1705780"/>
            <a:ext cx="2361102"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5" name="Rectangle 2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6" name="Rectangle 25">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8" name="Rectangle 27">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2" name="Rectangle 31">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40" name="Straight Connector 39">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109240" y="4682894"/>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dirty="0">
                <a:solidFill>
                  <a:schemeClr val="bg1"/>
                </a:solidFill>
                <a:latin typeface="Calibri Light" panose="020F0302020204030204" pitchFamily="34" charset="0"/>
                <a:cs typeface="Calibri Light" panose="020F0302020204030204" pitchFamily="34" charset="0"/>
              </a:rPr>
              <a:t>30</a:t>
            </a:r>
            <a:endParaRPr lang="en-US" sz="4400" dirty="0">
              <a:solidFill>
                <a:schemeClr val="bg1"/>
              </a:solidFill>
              <a:latin typeface="Calibri Light" panose="020F0302020204030204" pitchFamily="34" charset="0"/>
              <a:cs typeface="Calibri Light" panose="020F0302020204030204" pitchFamily="34" charset="0"/>
            </a:endParaRPr>
          </a:p>
        </p:txBody>
      </p:sp>
      <p:sp>
        <p:nvSpPr>
          <p:cNvPr id="44" name="TextBox 43"/>
          <p:cNvSpPr txBox="1"/>
          <p:nvPr/>
        </p:nvSpPr>
        <p:spPr>
          <a:xfrm>
            <a:off x="2616694" y="3828815"/>
            <a:ext cx="3322469" cy="2215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rtl="0">
              <a:spcBef>
                <a:spcPts val="600"/>
              </a:spcBef>
              <a:spcAft>
                <a:spcPct val="0"/>
              </a:spcAft>
              <a:buFont typeface="Arial" pitchFamily="34" charset="0"/>
              <a:buChar char="•"/>
            </a:pPr>
            <a:r>
              <a:rPr lang="en-US" sz="1600" dirty="0">
                <a:solidFill>
                  <a:schemeClr val="bg1"/>
                </a:solidFill>
                <a:latin typeface="Calibri Light" panose="020F0302020204030204" pitchFamily="34" charset="0"/>
                <a:cs typeface="Calibri Light" panose="020F0302020204030204" pitchFamily="34" charset="0"/>
              </a:rPr>
              <a:t>100% Texas-based to provide the best value to our clients</a:t>
            </a:r>
          </a:p>
          <a:p>
            <a:pPr marL="214313" indent="-214313" rtl="0">
              <a:spcBef>
                <a:spcPts val="600"/>
              </a:spcBef>
              <a:spcAft>
                <a:spcPct val="0"/>
              </a:spcAft>
              <a:buFont typeface="Arial" pitchFamily="34" charset="0"/>
              <a:buChar char="•"/>
            </a:pPr>
            <a:r>
              <a:rPr lang="en-US" sz="1600" dirty="0">
                <a:solidFill>
                  <a:schemeClr val="bg1"/>
                </a:solidFill>
                <a:latin typeface="Calibri Light" panose="020F0302020204030204" pitchFamily="34" charset="0"/>
                <a:cs typeface="Calibri Light" panose="020F0302020204030204" pitchFamily="34" charset="0"/>
              </a:rPr>
              <a:t>The right legal team for every need and niche of your business</a:t>
            </a:r>
          </a:p>
          <a:p>
            <a:pPr marL="214313" indent="-214313" rtl="0">
              <a:spcBef>
                <a:spcPts val="600"/>
              </a:spcBef>
              <a:spcAft>
                <a:spcPct val="0"/>
              </a:spcAft>
              <a:buFont typeface="Arial" pitchFamily="34" charset="0"/>
              <a:buChar char="•"/>
            </a:pPr>
            <a:r>
              <a:rPr lang="en-US" sz="1600" dirty="0">
                <a:solidFill>
                  <a:schemeClr val="bg1"/>
                </a:solidFill>
                <a:latin typeface="Calibri Light" panose="020F0302020204030204" pitchFamily="34" charset="0"/>
                <a:cs typeface="Calibri Light" panose="020F0302020204030204" pitchFamily="34" charset="0"/>
              </a:rPr>
              <a:t>We pride ourselves on being the kind of attorneys clients enjoy working with</a:t>
            </a:r>
            <a:endParaRPr lang="en-US" sz="1200" b="0" i="0" u="none" strike="noStrike" dirty="0">
              <a:solidFill>
                <a:schemeClr val="bg1"/>
              </a:solidFill>
              <a:effectLst/>
              <a:latin typeface="Calibri Light" panose="020F0302020204030204" pitchFamily="34" charset="0"/>
              <a:cs typeface="Calibri Light" panose="020F0302020204030204" pitchFamily="34" charset="0"/>
            </a:endParaRPr>
          </a:p>
          <a:p>
            <a:pPr marL="214313" indent="-214313">
              <a:buFont typeface="Arial" pitchFamily="34" charset="0"/>
              <a:buChar char="•"/>
            </a:pPr>
            <a:endParaRPr lang="en-US" sz="1600" dirty="0">
              <a:solidFill>
                <a:schemeClr val="bg1"/>
              </a:solidFill>
              <a:latin typeface="Calibri Light" panose="020F0302020204030204" pitchFamily="34" charset="0"/>
              <a:cs typeface="Calibri Light" panose="020F0302020204030204" pitchFamily="34" charset="0"/>
            </a:endParaRPr>
          </a:p>
        </p:txBody>
      </p:sp>
      <p:sp>
        <p:nvSpPr>
          <p:cNvPr id="45" name="TextBox 44"/>
          <p:cNvSpPr txBox="1"/>
          <p:nvPr/>
        </p:nvSpPr>
        <p:spPr>
          <a:xfrm>
            <a:off x="667391" y="1341052"/>
            <a:ext cx="4934419"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269A91"/>
                </a:solidFill>
                <a:latin typeface="+mj-lt"/>
              </a:rPr>
              <a:t>Discover a different kind of national, full-service law firm.</a:t>
            </a:r>
          </a:p>
        </p:txBody>
      </p:sp>
      <p:sp>
        <p:nvSpPr>
          <p:cNvPr id="46" name="TextBox 45"/>
          <p:cNvSpPr txBox="1"/>
          <p:nvPr/>
        </p:nvSpPr>
        <p:spPr>
          <a:xfrm>
            <a:off x="667392" y="2497776"/>
            <a:ext cx="4581655"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500">
                <a:latin typeface="Calibri Light" panose="020F0302020204030204" pitchFamily="34" charset="0"/>
                <a:cs typeface="Calibri Light" panose="020F0302020204030204" pitchFamily="34" charset="0"/>
              </a:rPr>
              <a:t>The expertise and experience you expect.</a:t>
            </a:r>
            <a:br>
              <a:rPr lang="en-US" sz="1500">
                <a:latin typeface="Calibri Light" panose="020F0302020204030204" pitchFamily="34" charset="0"/>
                <a:cs typeface="Calibri Light" panose="020F0302020204030204" pitchFamily="34" charset="0"/>
              </a:rPr>
            </a:br>
            <a:r>
              <a:rPr lang="en-US" sz="1500">
                <a:latin typeface="Calibri Light" panose="020F0302020204030204" pitchFamily="34" charset="0"/>
                <a:cs typeface="Calibri Light" panose="020F0302020204030204" pitchFamily="34" charset="0"/>
              </a:rPr>
              <a:t>An approach that might surprise you.</a:t>
            </a:r>
          </a:p>
        </p:txBody>
      </p:sp>
      <p:sp>
        <p:nvSpPr>
          <p:cNvPr id="49" name="TextBox 48"/>
          <p:cNvSpPr txBox="1"/>
          <p:nvPr/>
        </p:nvSpPr>
        <p:spPr>
          <a:xfrm>
            <a:off x="7143580" y="5543252"/>
            <a:ext cx="1606091"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b="1" i="1" dirty="0">
                <a:solidFill>
                  <a:schemeClr val="bg1"/>
                </a:solidFill>
                <a:latin typeface="Calibri Light" panose="020F0302020204030204" pitchFamily="34" charset="0"/>
                <a:cs typeface="Calibri Light" panose="020F0302020204030204" pitchFamily="34" charset="0"/>
              </a:rPr>
              <a:t>Chambers</a:t>
            </a:r>
            <a:r>
              <a:rPr lang="en-US" sz="1400" b="1" dirty="0">
                <a:solidFill>
                  <a:schemeClr val="bg1"/>
                </a:solidFill>
                <a:latin typeface="Calibri Light" panose="020F0302020204030204" pitchFamily="34" charset="0"/>
                <a:cs typeface="Calibri Light" panose="020F0302020204030204" pitchFamily="34" charset="0"/>
              </a:rPr>
              <a:t>-ranked practices</a:t>
            </a:r>
          </a:p>
        </p:txBody>
      </p:sp>
      <p:sp>
        <p:nvSpPr>
          <p:cNvPr id="51" name="TextBox 50"/>
          <p:cNvSpPr txBox="1"/>
          <p:nvPr/>
        </p:nvSpPr>
        <p:spPr>
          <a:xfrm>
            <a:off x="653828" y="3828814"/>
            <a:ext cx="1816913" cy="8540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650" b="1" i="0">
                <a:solidFill>
                  <a:schemeClr val="bg1"/>
                </a:solidFill>
                <a:latin typeface="Calibri Light" panose="020F0302020204030204" pitchFamily="34" charset="0"/>
                <a:cs typeface="Calibri Light" panose="020F0302020204030204" pitchFamily="34" charset="0"/>
              </a:rPr>
              <a:t>Why work with Jackson</a:t>
            </a:r>
            <a:r>
              <a:rPr lang="en-US" sz="1650" b="1" i="0" baseline="0">
                <a:solidFill>
                  <a:schemeClr val="bg1"/>
                </a:solidFill>
                <a:latin typeface="Calibri Light" panose="020F0302020204030204" pitchFamily="34" charset="0"/>
                <a:cs typeface="Calibri Light" panose="020F0302020204030204" pitchFamily="34" charset="0"/>
              </a:rPr>
              <a:t> Walker?</a:t>
            </a:r>
            <a:endParaRPr lang="en-US" sz="1650" b="1" i="0">
              <a:solidFill>
                <a:schemeClr val="bg1"/>
              </a:solidFill>
              <a:latin typeface="Calibri Light" panose="020F0302020204030204" pitchFamily="34" charset="0"/>
              <a:cs typeface="Calibri Light" panose="020F0302020204030204" pitchFamily="34" charset="0"/>
            </a:endParaRPr>
          </a:p>
          <a:p>
            <a:endParaRPr lang="en-US" sz="1650" b="1" i="0">
              <a:solidFill>
                <a:schemeClr val="bg1"/>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7AEF3D69-04E3-515C-78A2-69FC46D12D35}"/>
              </a:ext>
            </a:extLst>
          </p:cNvPr>
          <p:cNvSpPr txBox="1"/>
          <p:nvPr userDrawn="1"/>
        </p:nvSpPr>
        <p:spPr>
          <a:xfrm>
            <a:off x="7128776" y="333999"/>
            <a:ext cx="1620894"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dirty="0">
                <a:solidFill>
                  <a:schemeClr val="bg1"/>
                </a:solidFill>
                <a:latin typeface="Calibri Light" panose="020F0302020204030204" pitchFamily="34" charset="0"/>
                <a:cs typeface="Calibri Light" panose="020F0302020204030204" pitchFamily="34" charset="0"/>
              </a:rPr>
              <a:t>500+</a:t>
            </a:r>
          </a:p>
        </p:txBody>
      </p:sp>
      <p:sp>
        <p:nvSpPr>
          <p:cNvPr id="6" name="TextBox 5">
            <a:extLst>
              <a:ext uri="{FF2B5EF4-FFF2-40B4-BE49-F238E27FC236}">
                <a16:creationId xmlns:a16="http://schemas.microsoft.com/office/drawing/2014/main" id="{C141A353-CB4C-E2D7-5B05-C4A763F6C440}"/>
              </a:ext>
            </a:extLst>
          </p:cNvPr>
          <p:cNvSpPr txBox="1"/>
          <p:nvPr userDrawn="1"/>
        </p:nvSpPr>
        <p:spPr>
          <a:xfrm>
            <a:off x="7172152" y="1188174"/>
            <a:ext cx="1803488"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b="1" dirty="0">
                <a:solidFill>
                  <a:schemeClr val="bg1"/>
                </a:solidFill>
                <a:latin typeface="Calibri Light" panose="020F0302020204030204" pitchFamily="34" charset="0"/>
                <a:cs typeface="Calibri Light" panose="020F0302020204030204" pitchFamily="34" charset="0"/>
              </a:rPr>
              <a:t>Attorneys</a:t>
            </a:r>
          </a:p>
          <a:p>
            <a:pPr marL="0" marR="0" lvl="0" indent="0" algn="l" defTabSz="685800" rtl="0" eaLnBrk="1" fontAlgn="auto" latinLnBrk="0" hangingPunct="1">
              <a:lnSpc>
                <a:spcPct val="100000"/>
              </a:lnSpc>
              <a:spcBef>
                <a:spcPts val="600"/>
              </a:spcBef>
              <a:spcAft>
                <a:spcPct val="0"/>
              </a:spcAft>
              <a:buClrTx/>
              <a:buSzTx/>
              <a:buFontTx/>
              <a:buNone/>
              <a:defRPr/>
            </a:pPr>
            <a:r>
              <a:rPr lang="en-US" sz="1300" b="1" dirty="0">
                <a:solidFill>
                  <a:schemeClr val="bg1"/>
                </a:solidFill>
                <a:latin typeface="Calibri Light" panose="020F0302020204030204" pitchFamily="34" charset="0"/>
                <a:cs typeface="Calibri Light" panose="020F0302020204030204" pitchFamily="34" charset="0"/>
              </a:rPr>
              <a:t>#1 Largest firm in Texas</a:t>
            </a:r>
          </a:p>
        </p:txBody>
      </p:sp>
      <p:sp>
        <p:nvSpPr>
          <p:cNvPr id="7" name="TextBox 6">
            <a:extLst>
              <a:ext uri="{FF2B5EF4-FFF2-40B4-BE49-F238E27FC236}">
                <a16:creationId xmlns:a16="http://schemas.microsoft.com/office/drawing/2014/main" id="{B5AFFC60-F204-6306-1408-191C63425243}"/>
              </a:ext>
            </a:extLst>
          </p:cNvPr>
          <p:cNvSpPr txBox="1"/>
          <p:nvPr userDrawn="1"/>
        </p:nvSpPr>
        <p:spPr>
          <a:xfrm>
            <a:off x="7128777" y="2441415"/>
            <a:ext cx="1606091"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dirty="0">
                <a:solidFill>
                  <a:schemeClr val="bg1"/>
                </a:solidFill>
                <a:latin typeface="Calibri Light" panose="020F0302020204030204" pitchFamily="34" charset="0"/>
                <a:cs typeface="Calibri Light" panose="020F0302020204030204" pitchFamily="34" charset="0"/>
              </a:rPr>
              <a:t>1/3+</a:t>
            </a:r>
            <a:endParaRPr lang="en-US" sz="4400" dirty="0">
              <a:solidFill>
                <a:schemeClr val="bg1"/>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0D41402-A5A0-E0E9-9311-D8B11B17ADFA}"/>
              </a:ext>
            </a:extLst>
          </p:cNvPr>
          <p:cNvSpPr txBox="1"/>
          <p:nvPr userDrawn="1"/>
        </p:nvSpPr>
        <p:spPr>
          <a:xfrm>
            <a:off x="7172151" y="3346780"/>
            <a:ext cx="168776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b="1" dirty="0">
                <a:solidFill>
                  <a:schemeClr val="bg1"/>
                </a:solidFill>
                <a:latin typeface="Calibri Light" panose="020F0302020204030204" pitchFamily="34" charset="0"/>
                <a:cs typeface="Calibri Light" panose="020F0302020204030204" pitchFamily="34" charset="0"/>
              </a:rPr>
              <a:t>Fortune</a:t>
            </a:r>
            <a:r>
              <a:rPr lang="en-US" sz="1400" b="1" baseline="0" dirty="0">
                <a:solidFill>
                  <a:schemeClr val="bg1"/>
                </a:solidFill>
                <a:latin typeface="Calibri Light" panose="020F0302020204030204" pitchFamily="34" charset="0"/>
                <a:cs typeface="Calibri Light" panose="020F0302020204030204" pitchFamily="34" charset="0"/>
              </a:rPr>
              <a:t> 500 represented</a:t>
            </a:r>
            <a:endParaRPr lang="en-US" sz="14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4389277"/>
      </p:ext>
    </p:extLst>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y the Numbers">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50B6E15B-92B2-1784-1AC7-9F0B8AEDCD38}"/>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711122" y="1250099"/>
            <a:ext cx="2058030" cy="1929053"/>
            <a:chOff x="6281496" y="1534007"/>
            <a:chExt cx="2744040" cy="1929053"/>
          </a:xfrm>
        </p:grpSpPr>
        <p:sp>
          <p:nvSpPr>
            <p:cNvPr id="25" name="Rectangle 24">
              <a:extLst>
                <a:ext uri="{FF2B5EF4-FFF2-40B4-BE49-F238E27FC236}">
                  <a16:creationId xmlns:a16="http://schemas.microsoft.com/office/drawing/2014/main" id="{90E3862C-B74E-746D-4302-BB26719ADC84}"/>
                </a:ext>
              </a:extLst>
            </p:cNvPr>
            <p:cNvSpPr/>
            <p:nvPr/>
          </p:nvSpPr>
          <p:spPr>
            <a:xfrm>
              <a:off x="6281496" y="1534007"/>
              <a:ext cx="274404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5" name="TextBox 34"/>
            <p:cNvSpPr txBox="1"/>
            <p:nvPr/>
          </p:nvSpPr>
          <p:spPr>
            <a:xfrm>
              <a:off x="6531537" y="1772195"/>
              <a:ext cx="2292867"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6</a:t>
              </a:r>
            </a:p>
          </p:txBody>
        </p:sp>
        <p:sp>
          <p:nvSpPr>
            <p:cNvPr id="36" name="TextBox 35"/>
            <p:cNvSpPr txBox="1"/>
            <p:nvPr/>
          </p:nvSpPr>
          <p:spPr>
            <a:xfrm>
              <a:off x="6589371" y="2620425"/>
              <a:ext cx="214145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offices</a:t>
              </a:r>
              <a:r>
                <a:rPr lang="en-US" sz="1100" b="1" baseline="0">
                  <a:solidFill>
                    <a:schemeClr val="bg1"/>
                  </a:solidFill>
                  <a:latin typeface="Calibri Light" panose="020F0302020204030204" pitchFamily="34" charset="0"/>
                  <a:cs typeface="Calibri Light" panose="020F0302020204030204" pitchFamily="34" charset="0"/>
                </a:rPr>
                <a:t> in Texas</a:t>
              </a:r>
              <a:endParaRPr lang="en-US" sz="1100" b="1">
                <a:solidFill>
                  <a:schemeClr val="bg1"/>
                </a:solidFill>
                <a:latin typeface="Calibri Light" panose="020F0302020204030204" pitchFamily="34" charset="0"/>
                <a:cs typeface="Calibri Light" panose="020F0302020204030204" pitchFamily="34" charset="0"/>
              </a:endParaRPr>
            </a:p>
          </p:txBody>
        </p:sp>
      </p:grpSp>
      <p:sp>
        <p:nvSpPr>
          <p:cNvPr id="41" name="Rectangle 40">
            <a:extLst>
              <a:ext uri="{FF2B5EF4-FFF2-40B4-BE49-F238E27FC236}">
                <a16:creationId xmlns:a16="http://schemas.microsoft.com/office/drawing/2014/main" id="{90E3862C-B74E-746D-4302-BB26719ADC84}"/>
              </a:ext>
            </a:extLst>
          </p:cNvPr>
          <p:cNvSpPr/>
          <p:nvPr/>
        </p:nvSpPr>
        <p:spPr>
          <a:xfrm>
            <a:off x="6917609" y="1250099"/>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3" name="TextBox 42"/>
          <p:cNvSpPr txBox="1"/>
          <p:nvPr/>
        </p:nvSpPr>
        <p:spPr>
          <a:xfrm>
            <a:off x="7060750" y="1498753"/>
            <a:ext cx="2006250"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500+</a:t>
            </a:r>
          </a:p>
        </p:txBody>
      </p:sp>
      <p:sp>
        <p:nvSpPr>
          <p:cNvPr id="46" name="TextBox 45"/>
          <p:cNvSpPr txBox="1"/>
          <p:nvPr/>
        </p:nvSpPr>
        <p:spPr>
          <a:xfrm>
            <a:off x="7104126" y="2336514"/>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attorneys</a:t>
            </a:r>
          </a:p>
        </p:txBody>
      </p:sp>
      <p:grpSp>
        <p:nvGrpSpPr>
          <p:cNvPr id="47" name="Group 46"/>
          <p:cNvGrpSpPr/>
          <p:nvPr/>
        </p:nvGrpSpPr>
        <p:grpSpPr>
          <a:xfrm>
            <a:off x="4698419" y="3377547"/>
            <a:ext cx="2105689" cy="1929053"/>
            <a:chOff x="6281496" y="1534007"/>
            <a:chExt cx="2807584" cy="1929053"/>
          </a:xfrm>
        </p:grpSpPr>
        <p:sp>
          <p:nvSpPr>
            <p:cNvPr id="48" name="Rectangle 47">
              <a:extLst>
                <a:ext uri="{FF2B5EF4-FFF2-40B4-BE49-F238E27FC236}">
                  <a16:creationId xmlns:a16="http://schemas.microsoft.com/office/drawing/2014/main" id="{90E3862C-B74E-746D-4302-BB26719ADC84}"/>
                </a:ext>
              </a:extLst>
            </p:cNvPr>
            <p:cNvSpPr/>
            <p:nvPr/>
          </p:nvSpPr>
          <p:spPr>
            <a:xfrm>
              <a:off x="6281496" y="1534007"/>
              <a:ext cx="274404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9" name="TextBox 48"/>
            <p:cNvSpPr txBox="1"/>
            <p:nvPr/>
          </p:nvSpPr>
          <p:spPr>
            <a:xfrm>
              <a:off x="6531537" y="1722177"/>
              <a:ext cx="2557543"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200+</a:t>
              </a:r>
            </a:p>
          </p:txBody>
        </p:sp>
        <p:sp>
          <p:nvSpPr>
            <p:cNvPr id="50" name="TextBox 49"/>
            <p:cNvSpPr txBox="1"/>
            <p:nvPr/>
          </p:nvSpPr>
          <p:spPr>
            <a:xfrm>
              <a:off x="6589371" y="2620425"/>
              <a:ext cx="214145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areas of service</a:t>
              </a:r>
            </a:p>
          </p:txBody>
        </p:sp>
      </p:grpSp>
      <p:grpSp>
        <p:nvGrpSpPr>
          <p:cNvPr id="51" name="Group 50"/>
          <p:cNvGrpSpPr/>
          <p:nvPr/>
        </p:nvGrpSpPr>
        <p:grpSpPr>
          <a:xfrm>
            <a:off x="6904903" y="3377547"/>
            <a:ext cx="2058030" cy="1929053"/>
            <a:chOff x="9223479" y="1529994"/>
            <a:chExt cx="2744040" cy="1929053"/>
          </a:xfrm>
        </p:grpSpPr>
        <p:sp>
          <p:nvSpPr>
            <p:cNvPr id="52" name="Rectangle 51">
              <a:extLst>
                <a:ext uri="{FF2B5EF4-FFF2-40B4-BE49-F238E27FC236}">
                  <a16:creationId xmlns:a16="http://schemas.microsoft.com/office/drawing/2014/main" id="{90E3862C-B74E-746D-4302-BB26719ADC84}"/>
                </a:ext>
              </a:extLst>
            </p:cNvPr>
            <p:cNvSpPr/>
            <p:nvPr/>
          </p:nvSpPr>
          <p:spPr>
            <a:xfrm>
              <a:off x="9223479" y="1529994"/>
              <a:ext cx="274404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53" name="TextBox 52"/>
            <p:cNvSpPr txBox="1"/>
            <p:nvPr/>
          </p:nvSpPr>
          <p:spPr>
            <a:xfrm>
              <a:off x="9473522" y="1693082"/>
              <a:ext cx="2359600"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#1</a:t>
              </a:r>
            </a:p>
          </p:txBody>
        </p:sp>
        <p:sp>
          <p:nvSpPr>
            <p:cNvPr id="54" name="TextBox 53"/>
            <p:cNvSpPr txBox="1"/>
            <p:nvPr/>
          </p:nvSpPr>
          <p:spPr>
            <a:xfrm>
              <a:off x="9531354" y="2616412"/>
              <a:ext cx="214145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Largest firm in Texas</a:t>
              </a:r>
            </a:p>
          </p:txBody>
        </p:sp>
      </p:grpSp>
      <p:pic>
        <p:nvPicPr>
          <p:cNvPr id="55" name="Picture 5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2192" y="2867197"/>
            <a:ext cx="2439401" cy="2439401"/>
          </a:xfrm>
          <a:prstGeom prst="rect">
            <a:avLst/>
          </a:prstGeom>
        </p:spPr>
      </p:pic>
      <p:sp>
        <p:nvSpPr>
          <p:cNvPr id="56" name="TextBox 55"/>
          <p:cNvSpPr txBox="1"/>
          <p:nvPr/>
        </p:nvSpPr>
        <p:spPr>
          <a:xfrm>
            <a:off x="667392" y="1341055"/>
            <a:ext cx="369938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269A91"/>
                </a:solidFill>
                <a:latin typeface="+mj-lt"/>
              </a:rPr>
              <a:t>A legal team for your business’s every need and niche.</a:t>
            </a:r>
          </a:p>
        </p:txBody>
      </p:sp>
      <p:sp>
        <p:nvSpPr>
          <p:cNvPr id="57" name="TextBox 56"/>
          <p:cNvSpPr txBox="1"/>
          <p:nvPr/>
        </p:nvSpPr>
        <p:spPr>
          <a:xfrm>
            <a:off x="667392" y="2103785"/>
            <a:ext cx="3699385" cy="9694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a:latin typeface="Calibri Light" panose="020F0302020204030204" pitchFamily="34" charset="0"/>
                <a:cs typeface="Calibri Light" panose="020F0302020204030204" pitchFamily="34" charset="0"/>
              </a:rPr>
              <a:t>With deep experience in all areas of the law that impact your enterprise, we help solve your business problems — and seize opportunities.</a:t>
            </a:r>
          </a:p>
          <a:p>
            <a:pPr marL="0" marR="0" lvl="0" indent="0" algn="l" defTabSz="685800" rtl="0" eaLnBrk="1" fontAlgn="auto" latinLnBrk="0" hangingPunct="1">
              <a:lnSpc>
                <a:spcPct val="100000"/>
              </a:lnSpc>
              <a:spcBef>
                <a:spcPct val="0"/>
              </a:spcBef>
              <a:spcAft>
                <a:spcPct val="0"/>
              </a:spcAft>
              <a:buClrTx/>
              <a:buSzTx/>
              <a:buFontTx/>
              <a:buNone/>
              <a:defRPr/>
            </a:pPr>
            <a:endParaRPr lang="en-US" sz="1500">
              <a:latin typeface="Calibri Light" panose="020F0302020204030204" pitchFamily="34" charset="0"/>
              <a:cs typeface="Calibri Light" panose="020F0302020204030204" pitchFamily="34" charset="0"/>
            </a:endParaRPr>
          </a:p>
        </p:txBody>
      </p:sp>
      <p:sp>
        <p:nvSpPr>
          <p:cNvPr id="9" name="Rectangle 8"/>
          <p:cNvSpPr/>
          <p:nvPr/>
        </p:nvSpPr>
        <p:spPr>
          <a:xfrm>
            <a:off x="2902388" y="2887256"/>
            <a:ext cx="1413213" cy="224676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kern="1200">
                <a:solidFill>
                  <a:schemeClr val="tx1"/>
                </a:solidFill>
                <a:latin typeface="Calibri Light" panose="020F0302020204030204" pitchFamily="34" charset="0"/>
                <a:ea typeface="+mn-ea"/>
                <a:cs typeface="Calibri Light" panose="020F0302020204030204" pitchFamily="34" charset="0"/>
              </a:rPr>
              <a:t>And</a:t>
            </a:r>
            <a:r>
              <a:rPr lang="en-US" sz="1400" kern="1200" baseline="0">
                <a:solidFill>
                  <a:schemeClr val="tx1"/>
                </a:solidFill>
                <a:latin typeface="Calibri Light" panose="020F0302020204030204" pitchFamily="34" charset="0"/>
                <a:ea typeface="+mn-ea"/>
                <a:cs typeface="Calibri Light" panose="020F0302020204030204" pitchFamily="34" charset="0"/>
              </a:rPr>
              <a:t> b</a:t>
            </a:r>
            <a:r>
              <a:rPr lang="en-US" sz="1400" kern="1200">
                <a:solidFill>
                  <a:schemeClr val="tx1"/>
                </a:solidFill>
                <a:latin typeface="Calibri Light" panose="020F0302020204030204" pitchFamily="34" charset="0"/>
                <a:ea typeface="+mn-ea"/>
                <a:cs typeface="Calibri Light" panose="020F0302020204030204" pitchFamily="34" charset="0"/>
              </a:rPr>
              <a:t>ecause all our offices are located in Texas, we offer great value to our clients — whether they're down the street or around the world.</a:t>
            </a:r>
          </a:p>
        </p:txBody>
      </p:sp>
      <p:sp>
        <p:nvSpPr>
          <p:cNvPr id="58" name="TextBox 57"/>
          <p:cNvSpPr txBox="1"/>
          <p:nvPr/>
        </p:nvSpPr>
        <p:spPr>
          <a:xfrm>
            <a:off x="791739" y="545431"/>
            <a:ext cx="35238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BY THE NUMBERS</a:t>
            </a:r>
          </a:p>
        </p:txBody>
      </p:sp>
      <p:cxnSp>
        <p:nvCxnSpPr>
          <p:cNvPr id="27" name="Straight Connector 26">
            <a:extLst>
              <a:ext uri="{FF2B5EF4-FFF2-40B4-BE49-F238E27FC236}">
                <a16:creationId xmlns:a16="http://schemas.microsoft.com/office/drawing/2014/main" id="{50B6E15B-92B2-1784-1AC7-9F0B8AEDCD38}"/>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711122" y="1250099"/>
            <a:ext cx="2058030" cy="1929053"/>
            <a:chOff x="6281496" y="1534007"/>
            <a:chExt cx="2744040" cy="1929053"/>
          </a:xfrm>
        </p:grpSpPr>
        <p:sp>
          <p:nvSpPr>
            <p:cNvPr id="31" name="Rectangle 30">
              <a:extLst>
                <a:ext uri="{FF2B5EF4-FFF2-40B4-BE49-F238E27FC236}">
                  <a16:creationId xmlns:a16="http://schemas.microsoft.com/office/drawing/2014/main" id="{90E3862C-B74E-746D-4302-BB26719ADC84}"/>
                </a:ext>
              </a:extLst>
            </p:cNvPr>
            <p:cNvSpPr/>
            <p:nvPr userDrawn="1"/>
          </p:nvSpPr>
          <p:spPr>
            <a:xfrm>
              <a:off x="6281496" y="1534007"/>
              <a:ext cx="274404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2" name="TextBox 31"/>
            <p:cNvSpPr txBox="1"/>
            <p:nvPr userDrawn="1"/>
          </p:nvSpPr>
          <p:spPr>
            <a:xfrm>
              <a:off x="6531537" y="1772195"/>
              <a:ext cx="2292867"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6</a:t>
              </a:r>
            </a:p>
          </p:txBody>
        </p:sp>
        <p:sp>
          <p:nvSpPr>
            <p:cNvPr id="33" name="TextBox 32"/>
            <p:cNvSpPr txBox="1"/>
            <p:nvPr userDrawn="1"/>
          </p:nvSpPr>
          <p:spPr>
            <a:xfrm>
              <a:off x="6589371" y="2620425"/>
              <a:ext cx="214145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offices</a:t>
              </a:r>
              <a:r>
                <a:rPr lang="en-US" sz="1100" b="1" baseline="0">
                  <a:solidFill>
                    <a:schemeClr val="bg1"/>
                  </a:solidFill>
                  <a:latin typeface="Calibri Light" panose="020F0302020204030204" pitchFamily="34" charset="0"/>
                  <a:cs typeface="Calibri Light" panose="020F0302020204030204" pitchFamily="34" charset="0"/>
                </a:rPr>
                <a:t> in Texas</a:t>
              </a:r>
              <a:endParaRPr lang="en-US" sz="1100" b="1">
                <a:solidFill>
                  <a:schemeClr val="bg1"/>
                </a:solidFill>
                <a:latin typeface="Calibri Light" panose="020F0302020204030204" pitchFamily="34" charset="0"/>
                <a:cs typeface="Calibri Light" panose="020F0302020204030204" pitchFamily="34" charset="0"/>
              </a:endParaRPr>
            </a:p>
          </p:txBody>
        </p:sp>
      </p:grpSp>
      <p:sp>
        <p:nvSpPr>
          <p:cNvPr id="34" name="Rectangle 33">
            <a:extLst>
              <a:ext uri="{FF2B5EF4-FFF2-40B4-BE49-F238E27FC236}">
                <a16:creationId xmlns:a16="http://schemas.microsoft.com/office/drawing/2014/main" id="{90E3862C-B74E-746D-4302-BB26719ADC84}"/>
              </a:ext>
            </a:extLst>
          </p:cNvPr>
          <p:cNvSpPr/>
          <p:nvPr/>
        </p:nvSpPr>
        <p:spPr>
          <a:xfrm>
            <a:off x="6917609" y="1250099"/>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7" name="TextBox 36"/>
          <p:cNvSpPr txBox="1"/>
          <p:nvPr/>
        </p:nvSpPr>
        <p:spPr>
          <a:xfrm>
            <a:off x="7060750" y="1498753"/>
            <a:ext cx="2006250"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500+</a:t>
            </a:r>
          </a:p>
        </p:txBody>
      </p:sp>
      <p:sp>
        <p:nvSpPr>
          <p:cNvPr id="38" name="TextBox 37"/>
          <p:cNvSpPr txBox="1"/>
          <p:nvPr/>
        </p:nvSpPr>
        <p:spPr>
          <a:xfrm>
            <a:off x="7104126" y="2336514"/>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attorneys</a:t>
            </a:r>
          </a:p>
        </p:txBody>
      </p:sp>
      <p:grpSp>
        <p:nvGrpSpPr>
          <p:cNvPr id="39" name="Group 38"/>
          <p:cNvGrpSpPr/>
          <p:nvPr/>
        </p:nvGrpSpPr>
        <p:grpSpPr>
          <a:xfrm>
            <a:off x="4698419" y="3377547"/>
            <a:ext cx="2105689" cy="1929053"/>
            <a:chOff x="6281496" y="1534007"/>
            <a:chExt cx="2807584" cy="1929053"/>
          </a:xfrm>
        </p:grpSpPr>
        <p:sp>
          <p:nvSpPr>
            <p:cNvPr id="40" name="Rectangle 39">
              <a:extLst>
                <a:ext uri="{FF2B5EF4-FFF2-40B4-BE49-F238E27FC236}">
                  <a16:creationId xmlns:a16="http://schemas.microsoft.com/office/drawing/2014/main" id="{90E3862C-B74E-746D-4302-BB26719ADC84}"/>
                </a:ext>
              </a:extLst>
            </p:cNvPr>
            <p:cNvSpPr/>
            <p:nvPr userDrawn="1"/>
          </p:nvSpPr>
          <p:spPr>
            <a:xfrm>
              <a:off x="6281496" y="1534007"/>
              <a:ext cx="274404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2" name="TextBox 41"/>
            <p:cNvSpPr txBox="1"/>
            <p:nvPr userDrawn="1"/>
          </p:nvSpPr>
          <p:spPr>
            <a:xfrm>
              <a:off x="6531537" y="1722177"/>
              <a:ext cx="2557543"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200+</a:t>
              </a:r>
            </a:p>
          </p:txBody>
        </p:sp>
        <p:sp>
          <p:nvSpPr>
            <p:cNvPr id="45" name="TextBox 44"/>
            <p:cNvSpPr txBox="1"/>
            <p:nvPr userDrawn="1"/>
          </p:nvSpPr>
          <p:spPr>
            <a:xfrm>
              <a:off x="6589371" y="2620425"/>
              <a:ext cx="214145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areas of service</a:t>
              </a:r>
            </a:p>
          </p:txBody>
        </p:sp>
      </p:grpSp>
      <p:grpSp>
        <p:nvGrpSpPr>
          <p:cNvPr id="59" name="Group 58"/>
          <p:cNvGrpSpPr/>
          <p:nvPr/>
        </p:nvGrpSpPr>
        <p:grpSpPr>
          <a:xfrm>
            <a:off x="6904903" y="3377547"/>
            <a:ext cx="2058030" cy="1929053"/>
            <a:chOff x="9223479" y="1529994"/>
            <a:chExt cx="2744040" cy="1929053"/>
          </a:xfrm>
        </p:grpSpPr>
        <p:sp>
          <p:nvSpPr>
            <p:cNvPr id="60" name="Rectangle 59">
              <a:extLst>
                <a:ext uri="{FF2B5EF4-FFF2-40B4-BE49-F238E27FC236}">
                  <a16:creationId xmlns:a16="http://schemas.microsoft.com/office/drawing/2014/main" id="{90E3862C-B74E-746D-4302-BB26719ADC84}"/>
                </a:ext>
              </a:extLst>
            </p:cNvPr>
            <p:cNvSpPr/>
            <p:nvPr userDrawn="1"/>
          </p:nvSpPr>
          <p:spPr>
            <a:xfrm>
              <a:off x="9223479" y="1529994"/>
              <a:ext cx="274404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62" name="TextBox 61"/>
            <p:cNvSpPr txBox="1"/>
            <p:nvPr userDrawn="1"/>
          </p:nvSpPr>
          <p:spPr>
            <a:xfrm>
              <a:off x="9473522" y="1693082"/>
              <a:ext cx="2359600"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#1</a:t>
              </a:r>
            </a:p>
          </p:txBody>
        </p:sp>
        <p:sp>
          <p:nvSpPr>
            <p:cNvPr id="63" name="TextBox 62"/>
            <p:cNvSpPr txBox="1"/>
            <p:nvPr userDrawn="1"/>
          </p:nvSpPr>
          <p:spPr>
            <a:xfrm>
              <a:off x="9531354" y="2616412"/>
              <a:ext cx="214145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Largest firm in Texas</a:t>
              </a:r>
            </a:p>
          </p:txBody>
        </p:sp>
      </p:grpSp>
      <p:pic>
        <p:nvPicPr>
          <p:cNvPr id="64" name="Picture 6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2192" y="2867197"/>
            <a:ext cx="2439401" cy="2439401"/>
          </a:xfrm>
          <a:prstGeom prst="rect">
            <a:avLst/>
          </a:prstGeom>
        </p:spPr>
      </p:pic>
      <p:sp>
        <p:nvSpPr>
          <p:cNvPr id="65" name="TextBox 64"/>
          <p:cNvSpPr txBox="1"/>
          <p:nvPr/>
        </p:nvSpPr>
        <p:spPr>
          <a:xfrm>
            <a:off x="667392" y="1341055"/>
            <a:ext cx="369938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solidFill>
                  <a:srgbClr val="269A91"/>
                </a:solidFill>
                <a:latin typeface="+mj-lt"/>
              </a:rPr>
              <a:t>A legal team for your business’s every need and niche.</a:t>
            </a:r>
          </a:p>
        </p:txBody>
      </p:sp>
      <p:sp>
        <p:nvSpPr>
          <p:cNvPr id="66" name="TextBox 65"/>
          <p:cNvSpPr txBox="1"/>
          <p:nvPr/>
        </p:nvSpPr>
        <p:spPr>
          <a:xfrm>
            <a:off x="667392" y="2103785"/>
            <a:ext cx="3699385" cy="9694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a:latin typeface="Calibri Light" panose="020F0302020204030204" pitchFamily="34" charset="0"/>
                <a:cs typeface="Calibri Light" panose="020F0302020204030204" pitchFamily="34" charset="0"/>
              </a:rPr>
              <a:t>With deep experience in all areas of the law that impact your enterprise, we help solve your business problems — and seize opportunities.</a:t>
            </a:r>
          </a:p>
          <a:p>
            <a:pPr marL="0" marR="0" lvl="0" indent="0" algn="l" defTabSz="685800" rtl="0" eaLnBrk="1" fontAlgn="auto" latinLnBrk="0" hangingPunct="1">
              <a:lnSpc>
                <a:spcPct val="100000"/>
              </a:lnSpc>
              <a:spcBef>
                <a:spcPct val="0"/>
              </a:spcBef>
              <a:spcAft>
                <a:spcPct val="0"/>
              </a:spcAft>
              <a:buClrTx/>
              <a:buSzTx/>
              <a:buFontTx/>
              <a:buNone/>
              <a:defRPr/>
            </a:pPr>
            <a:endParaRPr lang="en-US" sz="1500">
              <a:latin typeface="Calibri Light" panose="020F0302020204030204" pitchFamily="34" charset="0"/>
              <a:cs typeface="Calibri Light" panose="020F0302020204030204" pitchFamily="34" charset="0"/>
            </a:endParaRPr>
          </a:p>
        </p:txBody>
      </p:sp>
      <p:sp>
        <p:nvSpPr>
          <p:cNvPr id="67" name="Rectangle 66"/>
          <p:cNvSpPr/>
          <p:nvPr/>
        </p:nvSpPr>
        <p:spPr>
          <a:xfrm>
            <a:off x="2902388" y="2887256"/>
            <a:ext cx="1413213" cy="224676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kern="1200">
                <a:solidFill>
                  <a:schemeClr val="tx1"/>
                </a:solidFill>
                <a:latin typeface="Calibri Light" panose="020F0302020204030204" pitchFamily="34" charset="0"/>
                <a:ea typeface="+mn-ea"/>
                <a:cs typeface="Calibri Light" panose="020F0302020204030204" pitchFamily="34" charset="0"/>
              </a:rPr>
              <a:t>And</a:t>
            </a:r>
            <a:r>
              <a:rPr lang="en-US" sz="1400" kern="1200" baseline="0">
                <a:solidFill>
                  <a:schemeClr val="tx1"/>
                </a:solidFill>
                <a:latin typeface="Calibri Light" panose="020F0302020204030204" pitchFamily="34" charset="0"/>
                <a:ea typeface="+mn-ea"/>
                <a:cs typeface="Calibri Light" panose="020F0302020204030204" pitchFamily="34" charset="0"/>
              </a:rPr>
              <a:t> b</a:t>
            </a:r>
            <a:r>
              <a:rPr lang="en-US" sz="1400" kern="1200">
                <a:solidFill>
                  <a:schemeClr val="tx1"/>
                </a:solidFill>
                <a:latin typeface="Calibri Light" panose="020F0302020204030204" pitchFamily="34" charset="0"/>
                <a:ea typeface="+mn-ea"/>
                <a:cs typeface="Calibri Light" panose="020F0302020204030204" pitchFamily="34" charset="0"/>
              </a:rPr>
              <a:t>ecause all our offices are located in Texas, we offer great value to our clients — whether they're down the street or around the world.</a:t>
            </a:r>
          </a:p>
        </p:txBody>
      </p:sp>
      <p:sp>
        <p:nvSpPr>
          <p:cNvPr id="68" name="TextBox 67"/>
          <p:cNvSpPr txBox="1"/>
          <p:nvPr/>
        </p:nvSpPr>
        <p:spPr>
          <a:xfrm>
            <a:off x="791739" y="545431"/>
            <a:ext cx="35238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BY THE NUMBERS</a:t>
            </a:r>
          </a:p>
        </p:txBody>
      </p:sp>
    </p:spTree>
    <p:extLst>
      <p:ext uri="{BB962C8B-B14F-4D97-AF65-F5344CB8AC3E}">
        <p14:creationId xmlns:p14="http://schemas.microsoft.com/office/powerpoint/2010/main" val="3325734943"/>
      </p:ext>
    </p:extLst>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ersity &amp; Inclusion">
    <p:spTree>
      <p:nvGrpSpPr>
        <p:cNvPr id="1" name=""/>
        <p:cNvGrpSpPr/>
        <p:nvPr/>
      </p:nvGrpSpPr>
      <p:grpSpPr>
        <a:xfrm>
          <a:off x="0" y="0"/>
          <a:ext cx="0" cy="0"/>
          <a:chOff x="0" y="0"/>
          <a:chExt cx="0" cy="0"/>
        </a:xfrm>
      </p:grpSpPr>
      <p:sp>
        <p:nvSpPr>
          <p:cNvPr id="39" name="TextBox 38"/>
          <p:cNvSpPr txBox="1"/>
          <p:nvPr/>
        </p:nvSpPr>
        <p:spPr>
          <a:xfrm>
            <a:off x="6059199" y="1656826"/>
            <a:ext cx="2714606"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0"/>
              </a:spcBef>
              <a:spcAft>
                <a:spcPct val="0"/>
              </a:spcAft>
              <a:buClrTx/>
              <a:buSzTx/>
              <a:buFontTx/>
              <a:buNone/>
              <a:defRPr/>
            </a:pPr>
            <a:r>
              <a:rPr lang="en-US" sz="1400" kern="1200">
                <a:solidFill>
                  <a:schemeClr val="tx1"/>
                </a:solidFill>
                <a:effectLst/>
                <a:latin typeface="Calibri Light" panose="020F0302020204030204" pitchFamily="34" charset="0"/>
                <a:ea typeface="+mn-ea"/>
                <a:cs typeface="Calibri Light" panose="020F0302020204030204" pitchFamily="34" charset="0"/>
              </a:rPr>
              <a:t>Our </a:t>
            </a:r>
            <a:r>
              <a:rPr lang="en-US" sz="1400" b="1" kern="1200">
                <a:solidFill>
                  <a:srgbClr val="005091"/>
                </a:solidFill>
                <a:effectLst/>
                <a:latin typeface="Calibri Light" panose="020F0302020204030204" pitchFamily="34" charset="0"/>
                <a:ea typeface="+mn-ea"/>
                <a:cs typeface="Calibri Light" panose="020F0302020204030204" pitchFamily="34" charset="0"/>
              </a:rPr>
              <a:t>Mansfield Certification</a:t>
            </a:r>
            <a:r>
              <a:rPr lang="en-US" sz="1400" b="1" kern="1200" baseline="0">
                <a:solidFill>
                  <a:srgbClr val="005091"/>
                </a:solidFill>
                <a:effectLst/>
                <a:latin typeface="Calibri Light" panose="020F0302020204030204" pitchFamily="34" charset="0"/>
                <a:ea typeface="+mn-ea"/>
                <a:cs typeface="Calibri Light" panose="020F0302020204030204" pitchFamily="34" charset="0"/>
              </a:rPr>
              <a:t> </a:t>
            </a:r>
            <a:r>
              <a:rPr lang="en-US" sz="1400" kern="1200">
                <a:solidFill>
                  <a:schemeClr val="tx1"/>
                </a:solidFill>
                <a:effectLst/>
                <a:latin typeface="Calibri Light" panose="020F0302020204030204" pitchFamily="34" charset="0"/>
                <a:ea typeface="+mn-ea"/>
                <a:cs typeface="Calibri Light" panose="020F0302020204030204" pitchFamily="34" charset="0"/>
              </a:rPr>
              <a:t>status indicates that, in addition to accomplishing the baseline certification requirements, our firm has successfully achieved at least 30% underrepresented lawyer representation in a notable number of current leadership roles.</a:t>
            </a:r>
          </a:p>
          <a:p>
            <a:endParaRPr lang="en-US" sz="1600">
              <a:latin typeface="Calibri Light" panose="020F0302020204030204" pitchFamily="34" charset="0"/>
              <a:cs typeface="Calibri Light" panose="020F0302020204030204" pitchFamily="34" charset="0"/>
            </a:endParaRP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200" y="3859478"/>
            <a:ext cx="2714606" cy="1886396"/>
          </a:xfrm>
          <a:prstGeom prst="rect">
            <a:avLst/>
          </a:prstGeom>
        </p:spPr>
      </p:pic>
      <p:sp>
        <p:nvSpPr>
          <p:cNvPr id="41" name="TextBox 40"/>
          <p:cNvSpPr txBox="1"/>
          <p:nvPr/>
        </p:nvSpPr>
        <p:spPr>
          <a:xfrm>
            <a:off x="6155233" y="5831929"/>
            <a:ext cx="2623008"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a:solidFill>
                  <a:schemeClr val="tx1">
                    <a:lumMod val="40000"/>
                    <a:lumOff val="60000"/>
                  </a:schemeClr>
                </a:solidFill>
              </a:rPr>
              <a:t>Statistics</a:t>
            </a:r>
            <a:r>
              <a:rPr lang="en-US" sz="750" i="1" baseline="0">
                <a:solidFill>
                  <a:schemeClr val="tx1">
                    <a:lumMod val="40000"/>
                    <a:lumOff val="60000"/>
                  </a:schemeClr>
                </a:solidFill>
              </a:rPr>
              <a:t> as of December 31, 2022</a:t>
            </a:r>
            <a:endParaRPr lang="en-US" sz="750" i="1">
              <a:solidFill>
                <a:schemeClr val="tx1">
                  <a:lumMod val="40000"/>
                  <a:lumOff val="60000"/>
                </a:schemeClr>
              </a:solidFill>
            </a:endParaRPr>
          </a:p>
        </p:txBody>
      </p:sp>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199" y="909550"/>
            <a:ext cx="2787268" cy="653960"/>
          </a:xfrm>
          <a:prstGeom prst="rect">
            <a:avLst/>
          </a:prstGeom>
        </p:spPr>
      </p:pic>
      <p:sp>
        <p:nvSpPr>
          <p:cNvPr id="3" name="TextBox 2"/>
          <p:cNvSpPr txBox="1"/>
          <p:nvPr/>
        </p:nvSpPr>
        <p:spPr>
          <a:xfrm>
            <a:off x="349174" y="930945"/>
            <a:ext cx="5501211"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1400" b="0">
                <a:solidFill>
                  <a:srgbClr val="005091"/>
                </a:solidFill>
              </a:rPr>
              <a:t>At Jackson Walker, we take pride in providing a supportive, inclusive environment for our attorneys and staff.</a:t>
            </a:r>
            <a:endParaRPr lang="en-US" sz="1400" b="1">
              <a:solidFill>
                <a:srgbClr val="005091"/>
              </a:solidFill>
            </a:endParaRPr>
          </a:p>
          <a:p>
            <a:pPr marL="0" indent="0">
              <a:buNone/>
            </a:pPr>
            <a:r>
              <a:rPr lang="en-US" sz="1400">
                <a:latin typeface="Calibri Light" panose="020F0302020204030204" pitchFamily="34" charset="0"/>
                <a:cs typeface="Calibri Light" panose="020F0302020204030204" pitchFamily="34" charset="0"/>
              </a:rPr>
              <a:t>We believe diversity and inclusion make us better. By actively recruiting, retaining, and advancing a diverse team, we are better equipped to serve our sophisticated, global clients and contribute to making our communities better places. To</a:t>
            </a:r>
            <a:r>
              <a:rPr lang="en-US" sz="1400" baseline="0">
                <a:latin typeface="Calibri Light" panose="020F0302020204030204" pitchFamily="34" charset="0"/>
                <a:cs typeface="Calibri Light" panose="020F0302020204030204" pitchFamily="34" charset="0"/>
              </a:rPr>
              <a:t> learn more, visit </a:t>
            </a:r>
            <a:r>
              <a:rPr lang="en-US" sz="1400" b="1" u="sng" baseline="0">
                <a:solidFill>
                  <a:srgbClr val="005091"/>
                </a:solidFill>
                <a:latin typeface="Calibri Light" panose="020F0302020204030204" pitchFamily="34" charset="0"/>
                <a:cs typeface="Calibri Light" panose="020F0302020204030204" pitchFamily="34" charset="0"/>
                <a:hlinkClick r:id="rId4"/>
              </a:rPr>
              <a:t>jw.com/diversity</a:t>
            </a:r>
            <a:r>
              <a:rPr lang="en-US" sz="1400" baseline="0">
                <a:latin typeface="Calibri Light" panose="020F0302020204030204" pitchFamily="34" charset="0"/>
                <a:cs typeface="Calibri Light" panose="020F0302020204030204" pitchFamily="34" charset="0"/>
              </a:rPr>
              <a:t>.</a:t>
            </a:r>
            <a:endParaRPr lang="en-US" sz="1400">
              <a:latin typeface="Calibri Light" panose="020F0302020204030204" pitchFamily="34" charset="0"/>
              <a:cs typeface="Calibri Light" panose="020F0302020204030204" pitchFamily="34" charset="0"/>
            </a:endParaRPr>
          </a:p>
          <a:p>
            <a:endParaRPr lang="en-US" sz="1200"/>
          </a:p>
        </p:txBody>
      </p:sp>
      <p:pic>
        <p:nvPicPr>
          <p:cNvPr id="99" name="Picture 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325" y="2886843"/>
            <a:ext cx="5471773" cy="3023829"/>
          </a:xfrm>
          <a:prstGeom prst="rect">
            <a:avLst/>
          </a:prstGeom>
        </p:spPr>
      </p:pic>
      <p:cxnSp>
        <p:nvCxnSpPr>
          <p:cNvPr id="15" name="Straight Connector 14">
            <a:extLst>
              <a:ext uri="{FF2B5EF4-FFF2-40B4-BE49-F238E27FC236}">
                <a16:creationId xmlns:a16="http://schemas.microsoft.com/office/drawing/2014/main" id="{50B6E15B-92B2-1784-1AC7-9F0B8AEDCD38}"/>
              </a:ext>
            </a:extLst>
          </p:cNvPr>
          <p:cNvCxnSpPr/>
          <p:nvPr/>
        </p:nvCxnSpPr>
        <p:spPr>
          <a:xfrm flipH="1">
            <a:off x="479024" y="404291"/>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4779" y="361412"/>
            <a:ext cx="4698485"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DIVERSITY &amp; INCLUSION</a:t>
            </a:r>
          </a:p>
        </p:txBody>
      </p:sp>
      <p:sp>
        <p:nvSpPr>
          <p:cNvPr id="18" name="TextBox 17"/>
          <p:cNvSpPr txBox="1"/>
          <p:nvPr/>
        </p:nvSpPr>
        <p:spPr>
          <a:xfrm>
            <a:off x="6059199" y="1656826"/>
            <a:ext cx="2714606"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0"/>
              </a:spcBef>
              <a:spcAft>
                <a:spcPct val="0"/>
              </a:spcAft>
              <a:buClrTx/>
              <a:buSzTx/>
              <a:buFontTx/>
              <a:buNone/>
              <a:defRPr/>
            </a:pPr>
            <a:r>
              <a:rPr lang="en-US" sz="1400" kern="1200">
                <a:solidFill>
                  <a:schemeClr val="tx1"/>
                </a:solidFill>
                <a:effectLst/>
                <a:latin typeface="Calibri Light" panose="020F0302020204030204" pitchFamily="34" charset="0"/>
                <a:ea typeface="+mn-ea"/>
                <a:cs typeface="Calibri Light" panose="020F0302020204030204" pitchFamily="34" charset="0"/>
              </a:rPr>
              <a:t>Our </a:t>
            </a:r>
            <a:r>
              <a:rPr lang="en-US" sz="1400" b="1" kern="1200">
                <a:solidFill>
                  <a:srgbClr val="005091"/>
                </a:solidFill>
                <a:effectLst/>
                <a:latin typeface="Calibri Light" panose="020F0302020204030204" pitchFamily="34" charset="0"/>
                <a:ea typeface="+mn-ea"/>
                <a:cs typeface="Calibri Light" panose="020F0302020204030204" pitchFamily="34" charset="0"/>
              </a:rPr>
              <a:t>Mansfield Certification</a:t>
            </a:r>
            <a:r>
              <a:rPr lang="en-US" sz="1400" b="1" kern="1200" baseline="0">
                <a:solidFill>
                  <a:srgbClr val="005091"/>
                </a:solidFill>
                <a:effectLst/>
                <a:latin typeface="Calibri Light" panose="020F0302020204030204" pitchFamily="34" charset="0"/>
                <a:ea typeface="+mn-ea"/>
                <a:cs typeface="Calibri Light" panose="020F0302020204030204" pitchFamily="34" charset="0"/>
              </a:rPr>
              <a:t> </a:t>
            </a:r>
            <a:r>
              <a:rPr lang="en-US" sz="1400" kern="1200">
                <a:solidFill>
                  <a:schemeClr val="tx1"/>
                </a:solidFill>
                <a:effectLst/>
                <a:latin typeface="Calibri Light" panose="020F0302020204030204" pitchFamily="34" charset="0"/>
                <a:ea typeface="+mn-ea"/>
                <a:cs typeface="Calibri Light" panose="020F0302020204030204" pitchFamily="34" charset="0"/>
              </a:rPr>
              <a:t>status indicates that, in addition to accomplishing the baseline certification requirements, our firm has successfully achieved at least 30% underrepresented lawyer representation in a notable number of current leadership roles.</a:t>
            </a:r>
          </a:p>
          <a:p>
            <a:endParaRPr lang="en-US" sz="1600">
              <a:latin typeface="Calibri Light" panose="020F0302020204030204" pitchFamily="34" charset="0"/>
              <a:cs typeface="Calibri Light" panose="020F030202020403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200" y="3859478"/>
            <a:ext cx="2714606" cy="1886396"/>
          </a:xfrm>
          <a:prstGeom prst="rect">
            <a:avLst/>
          </a:prstGeom>
        </p:spPr>
      </p:pic>
      <p:sp>
        <p:nvSpPr>
          <p:cNvPr id="20" name="TextBox 19"/>
          <p:cNvSpPr txBox="1"/>
          <p:nvPr/>
        </p:nvSpPr>
        <p:spPr>
          <a:xfrm>
            <a:off x="6155233" y="5831929"/>
            <a:ext cx="2623008"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a:solidFill>
                  <a:schemeClr val="tx1">
                    <a:lumMod val="40000"/>
                    <a:lumOff val="60000"/>
                  </a:schemeClr>
                </a:solidFill>
              </a:rPr>
              <a:t>Statistics</a:t>
            </a:r>
            <a:r>
              <a:rPr lang="en-US" sz="750" i="1" baseline="0">
                <a:solidFill>
                  <a:schemeClr val="tx1">
                    <a:lumMod val="40000"/>
                    <a:lumOff val="60000"/>
                  </a:schemeClr>
                </a:solidFill>
              </a:rPr>
              <a:t> as of December 31, 2022</a:t>
            </a:r>
            <a:endParaRPr lang="en-US" sz="750" i="1">
              <a:solidFill>
                <a:schemeClr val="tx1">
                  <a:lumMod val="40000"/>
                  <a:lumOff val="60000"/>
                </a:schemeClr>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199" y="909550"/>
            <a:ext cx="2787268" cy="653960"/>
          </a:xfrm>
          <a:prstGeom prst="rect">
            <a:avLst/>
          </a:prstGeom>
        </p:spPr>
      </p:pic>
      <p:sp>
        <p:nvSpPr>
          <p:cNvPr id="22" name="TextBox 21"/>
          <p:cNvSpPr txBox="1"/>
          <p:nvPr/>
        </p:nvSpPr>
        <p:spPr>
          <a:xfrm>
            <a:off x="349174" y="930945"/>
            <a:ext cx="5501211"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1400" b="0">
                <a:solidFill>
                  <a:srgbClr val="005091"/>
                </a:solidFill>
              </a:rPr>
              <a:t>At Jackson Walker, we take pride in providing a supportive, inclusive environment for our attorneys and staff.</a:t>
            </a:r>
            <a:endParaRPr lang="en-US" sz="1400" b="1">
              <a:solidFill>
                <a:srgbClr val="005091"/>
              </a:solidFill>
            </a:endParaRPr>
          </a:p>
          <a:p>
            <a:pPr marL="0" indent="0">
              <a:buNone/>
            </a:pPr>
            <a:r>
              <a:rPr lang="en-US" sz="1400">
                <a:latin typeface="Calibri Light" panose="020F0302020204030204" pitchFamily="34" charset="0"/>
                <a:cs typeface="Calibri Light" panose="020F0302020204030204" pitchFamily="34" charset="0"/>
              </a:rPr>
              <a:t>We believe diversity and inclusion make us better. By actively recruiting, retaining, and advancing a diverse team, we are better equipped to serve our sophisticated, global clients and contribute to making our communities better places. To</a:t>
            </a:r>
            <a:r>
              <a:rPr lang="en-US" sz="1400" baseline="0">
                <a:latin typeface="Calibri Light" panose="020F0302020204030204" pitchFamily="34" charset="0"/>
                <a:cs typeface="Calibri Light" panose="020F0302020204030204" pitchFamily="34" charset="0"/>
              </a:rPr>
              <a:t> learn more, visit </a:t>
            </a:r>
            <a:r>
              <a:rPr lang="en-US" sz="1400" b="1" u="sng" baseline="0">
                <a:solidFill>
                  <a:srgbClr val="005091"/>
                </a:solidFill>
                <a:latin typeface="Calibri Light" panose="020F0302020204030204" pitchFamily="34" charset="0"/>
                <a:cs typeface="Calibri Light" panose="020F0302020204030204" pitchFamily="34" charset="0"/>
                <a:hlinkClick r:id="rId4"/>
              </a:rPr>
              <a:t>jw.com/diversity</a:t>
            </a:r>
            <a:r>
              <a:rPr lang="en-US" sz="1400" baseline="0">
                <a:latin typeface="Calibri Light" panose="020F0302020204030204" pitchFamily="34" charset="0"/>
                <a:cs typeface="Calibri Light" panose="020F0302020204030204" pitchFamily="34" charset="0"/>
              </a:rPr>
              <a:t>.</a:t>
            </a:r>
            <a:endParaRPr lang="en-US" sz="1400">
              <a:latin typeface="Calibri Light" panose="020F0302020204030204" pitchFamily="34" charset="0"/>
              <a:cs typeface="Calibri Light" panose="020F0302020204030204" pitchFamily="34" charset="0"/>
            </a:endParaRPr>
          </a:p>
          <a:p>
            <a:endParaRPr lang="en-US" sz="1200"/>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325" y="2886843"/>
            <a:ext cx="5471773" cy="3023829"/>
          </a:xfrm>
          <a:prstGeom prst="rect">
            <a:avLst/>
          </a:prstGeom>
        </p:spPr>
      </p:pic>
      <p:cxnSp>
        <p:nvCxnSpPr>
          <p:cNvPr id="26" name="Straight Connector 25">
            <a:extLst>
              <a:ext uri="{FF2B5EF4-FFF2-40B4-BE49-F238E27FC236}">
                <a16:creationId xmlns:a16="http://schemas.microsoft.com/office/drawing/2014/main" id="{50B6E15B-92B2-1784-1AC7-9F0B8AEDCD38}"/>
              </a:ext>
            </a:extLst>
          </p:cNvPr>
          <p:cNvCxnSpPr/>
          <p:nvPr/>
        </p:nvCxnSpPr>
        <p:spPr>
          <a:xfrm flipH="1">
            <a:off x="479024" y="404291"/>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4779" y="361412"/>
            <a:ext cx="4698485"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DIVERSITY &amp; INCLUSION</a:t>
            </a:r>
          </a:p>
        </p:txBody>
      </p:sp>
    </p:spTree>
    <p:extLst>
      <p:ext uri="{BB962C8B-B14F-4D97-AF65-F5344CB8AC3E}">
        <p14:creationId xmlns:p14="http://schemas.microsoft.com/office/powerpoint/2010/main" val="3021274729"/>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Picture">
    <p:spTree>
      <p:nvGrpSpPr>
        <p:cNvPr id="1" name=""/>
        <p:cNvGrpSpPr/>
        <p:nvPr/>
      </p:nvGrpSpPr>
      <p:grpSpPr>
        <a:xfrm>
          <a:off x="0" y="0"/>
          <a:ext cx="0" cy="0"/>
          <a:chOff x="0" y="0"/>
          <a:chExt cx="0" cy="0"/>
        </a:xfrm>
      </p:grpSpPr>
      <p:sp>
        <p:nvSpPr>
          <p:cNvPr id="15" name="Rectangle 14"/>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sp>
        <p:nvSpPr>
          <p:cNvPr id="16" name="Picture Placeholder 49">
            <a:extLst>
              <a:ext uri="{FF2B5EF4-FFF2-40B4-BE49-F238E27FC236}">
                <a16:creationId xmlns:a16="http://schemas.microsoft.com/office/drawing/2014/main" id="{49CDDA3E-D4A8-F3D6-E8EA-E37036CA8CA1}"/>
              </a:ext>
            </a:extLst>
          </p:cNvPr>
          <p:cNvSpPr>
            <a:spLocks noGrp="1"/>
          </p:cNvSpPr>
          <p:nvPr>
            <p:ph type="pic" sz="quarter" idx="13" hasCustomPrompt="1"/>
          </p:nvPr>
        </p:nvSpPr>
        <p:spPr>
          <a:xfrm>
            <a:off x="6738153" y="762890"/>
            <a:ext cx="1878331" cy="245013"/>
          </a:xfrm>
          <a:prstGeom prst="rect">
            <a:avLst/>
          </a:prstGeom>
          <a:blipFill>
            <a:blip r:embed="rId2"/>
            <a:stretch>
              <a:fillRect/>
            </a:stretch>
          </a:blipFill>
        </p:spPr>
        <p:txBody>
          <a:bodyPr/>
          <a:lstStyle>
            <a:lvl1pPr marL="0" indent="0">
              <a:buFont typeface="Arial" pitchFamily="34" charset="0"/>
              <a:buNone/>
              <a:defRPr/>
            </a:lvl1pPr>
          </a:lstStyle>
          <a:p>
            <a:r>
              <a:rPr lang="en-US"/>
              <a:t> </a:t>
            </a:r>
          </a:p>
        </p:txBody>
      </p:sp>
      <p:sp>
        <p:nvSpPr>
          <p:cNvPr id="57" name="Picture Placeholder 56">
            <a:extLst>
              <a:ext uri="{FF2B5EF4-FFF2-40B4-BE49-F238E27FC236}">
                <a16:creationId xmlns:a16="http://schemas.microsoft.com/office/drawing/2014/main" id="{A369C513-DE0F-A78E-2EC2-5924EC22D099}"/>
              </a:ext>
            </a:extLst>
          </p:cNvPr>
          <p:cNvSpPr>
            <a:spLocks noGrp="1"/>
          </p:cNvSpPr>
          <p:nvPr>
            <p:ph type="pic" sz="quarter" idx="14" hasCustomPrompt="1"/>
          </p:nvPr>
        </p:nvSpPr>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txBody>
          <a:bodyPr wrap="square">
            <a:noAutofit/>
          </a:bodyPr>
          <a:lstStyle>
            <a:lvl1pPr marL="0" indent="0">
              <a:buNone/>
              <a:defRPr baseline="0"/>
            </a:lvl1pPr>
          </a:lstStyle>
          <a:p>
            <a:r>
              <a:rPr lang="en-US"/>
              <a:t>Click icon to add picture; be sure to “send to back” so that the JW logo is visible</a:t>
            </a:r>
          </a:p>
        </p:txBody>
      </p:sp>
      <p:pic>
        <p:nvPicPr>
          <p:cNvPr id="14" name="Picture 13">
            <a:extLst>
              <a:ext uri="{FF2B5EF4-FFF2-40B4-BE49-F238E27FC236}">
                <a16:creationId xmlns:a16="http://schemas.microsoft.com/office/drawing/2014/main" id="{3751F111-7E23-2632-F947-9223548F3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10">
            <a:extLst>
              <a:ext uri="{FF2B5EF4-FFF2-40B4-BE49-F238E27FC236}">
                <a16:creationId xmlns:a16="http://schemas.microsoft.com/office/drawing/2014/main" id="{6AD01A54-B7CB-1F47-2B31-B8CA7F1E638A}"/>
              </a:ext>
            </a:extLst>
          </p:cNvPr>
          <p:cNvSpPr>
            <a:spLocks noGrp="1"/>
          </p:cNvSpPr>
          <p:nvPr>
            <p:ph type="body" sz="quarter" idx="12" hasCustomPrompt="1"/>
          </p:nvPr>
        </p:nvSpPr>
        <p:spPr>
          <a:xfrm>
            <a:off x="741391" y="5810358"/>
            <a:ext cx="3285367" cy="519112"/>
          </a:xfrm>
          <a:prstGeom prst="rect">
            <a:avLst/>
          </a:prstGeom>
        </p:spPr>
        <p:txBody>
          <a:bodyPr/>
          <a:lstStyle>
            <a:lvl1pPr marL="0" indent="0">
              <a:buNone/>
              <a:defRPr sz="1800"/>
            </a:lvl1pPr>
          </a:lstStyle>
          <a:p>
            <a:r>
              <a:rPr lang="en-US"/>
              <a:t>Lorem ipsum subhead sub relum.</a:t>
            </a:r>
          </a:p>
        </p:txBody>
      </p:sp>
      <p:sp>
        <p:nvSpPr>
          <p:cNvPr id="7" name="Text Placeholder 15">
            <a:extLst>
              <a:ext uri="{FF2B5EF4-FFF2-40B4-BE49-F238E27FC236}">
                <a16:creationId xmlns:a16="http://schemas.microsoft.com/office/drawing/2014/main" id="{1F0288FB-8D23-58F5-0870-08BA56D21F63}"/>
              </a:ext>
            </a:extLst>
          </p:cNvPr>
          <p:cNvSpPr>
            <a:spLocks noGrp="1"/>
          </p:cNvSpPr>
          <p:nvPr>
            <p:ph type="body" sz="quarter" idx="15" hasCustomPrompt="1"/>
          </p:nvPr>
        </p:nvSpPr>
        <p:spPr>
          <a:xfrm>
            <a:off x="5779913" y="5929261"/>
            <a:ext cx="2191941" cy="332582"/>
          </a:xfrm>
          <a:prstGeom prst="rect">
            <a:avLst/>
          </a:prstGeom>
        </p:spPr>
        <p:txBody>
          <a:bodyPr/>
          <a:lstStyle>
            <a:lvl1pPr marL="0" indent="0" algn="r">
              <a:buNone/>
              <a:defRPr sz="1050">
                <a:solidFill>
                  <a:schemeClr val="bg1"/>
                </a:solidFill>
              </a:defRPr>
            </a:lvl1pPr>
          </a:lstStyle>
          <a:p>
            <a:pPr lvl="0"/>
            <a:r>
              <a:rPr lang="en-US"/>
              <a:t>February 1, 2025</a:t>
            </a:r>
          </a:p>
        </p:txBody>
      </p:sp>
      <p:sp>
        <p:nvSpPr>
          <p:cNvPr id="11" name="Subtitle 2">
            <a:extLst>
              <a:ext uri="{FF2B5EF4-FFF2-40B4-BE49-F238E27FC236}">
                <a16:creationId xmlns:a16="http://schemas.microsoft.com/office/drawing/2014/main" id="{227C0F3F-1796-B482-D491-D7D46808B5BD}"/>
              </a:ext>
            </a:extLst>
          </p:cNvPr>
          <p:cNvSpPr>
            <a:spLocks noGrp="1"/>
          </p:cNvSpPr>
          <p:nvPr>
            <p:ph type="subTitle" idx="1" hasCustomPrompt="1"/>
          </p:nvPr>
        </p:nvSpPr>
        <p:spPr>
          <a:xfrm>
            <a:off x="852362" y="874892"/>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LOREMISH</a:t>
            </a:r>
          </a:p>
        </p:txBody>
      </p:sp>
      <p:cxnSp>
        <p:nvCxnSpPr>
          <p:cNvPr id="12" name="Straight Connector 11">
            <a:extLst>
              <a:ext uri="{FF2B5EF4-FFF2-40B4-BE49-F238E27FC236}">
                <a16:creationId xmlns:a16="http://schemas.microsoft.com/office/drawing/2014/main" id="{ED36C23B-088E-A55F-1465-379731AB76F6}"/>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51F111-7E23-2632-F947-9223548F3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3" name="Straight Connector 12">
            <a:extLst>
              <a:ext uri="{FF2B5EF4-FFF2-40B4-BE49-F238E27FC236}">
                <a16:creationId xmlns:a16="http://schemas.microsoft.com/office/drawing/2014/main" id="{ED36C23B-088E-A55F-1465-379731AB76F6}"/>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751A116-F1D9-142E-0A76-6B482D002D5E}"/>
              </a:ext>
            </a:extLst>
          </p:cNvPr>
          <p:cNvSpPr>
            <a:spLocks noGrp="1"/>
          </p:cNvSpPr>
          <p:nvPr>
            <p:ph type="ctrTitle" hasCustomPrompt="1"/>
          </p:nvPr>
        </p:nvSpPr>
        <p:spPr>
          <a:xfrm>
            <a:off x="741390" y="1318492"/>
            <a:ext cx="4814538" cy="4238750"/>
          </a:xfrm>
          <a:custGeom>
            <a:avLst/>
            <a:gdLst>
              <a:gd name="connsiteX0" fmla="*/ 0 w 7407903"/>
              <a:gd name="connsiteY0" fmla="*/ 0 h 4238750"/>
              <a:gd name="connsiteX1" fmla="*/ 7407903 w 7407903"/>
              <a:gd name="connsiteY1" fmla="*/ 12700 h 4238750"/>
              <a:gd name="connsiteX2" fmla="*/ 6070170 w 7407903"/>
              <a:gd name="connsiteY2" fmla="*/ 4238750 h 4238750"/>
              <a:gd name="connsiteX3" fmla="*/ 0 w 7407903"/>
              <a:gd name="connsiteY3" fmla="*/ 4179484 h 4238750"/>
              <a:gd name="connsiteX4" fmla="*/ 0 w 7407903"/>
              <a:gd name="connsiteY4" fmla="*/ 0 h 4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903" h="4238750">
                <a:moveTo>
                  <a:pt x="0" y="0"/>
                </a:moveTo>
                <a:lnTo>
                  <a:pt x="7407903" y="12700"/>
                </a:lnTo>
                <a:lnTo>
                  <a:pt x="6070170" y="4238750"/>
                </a:lnTo>
                <a:lnTo>
                  <a:pt x="0" y="4179484"/>
                </a:lnTo>
                <a:lnTo>
                  <a:pt x="0" y="0"/>
                </a:lnTo>
                <a:close/>
              </a:path>
            </a:pathLst>
          </a:custGeom>
        </p:spPr>
        <p:txBody>
          <a:bodyPr lIns="0" tIns="0" rIns="0" bIns="0" anchor="ctr" anchorCtr="0">
            <a:normAutofit/>
          </a:bodyPr>
          <a:lstStyle>
            <a:lvl1pPr marL="0" indent="0" algn="l">
              <a:lnSpc>
                <a:spcPct val="100000"/>
              </a:lnSpc>
              <a:tabLst>
                <a:tab pos="419100" algn="l"/>
                <a:tab pos="723900" algn="l"/>
              </a:tabLst>
              <a:defRPr sz="4650">
                <a:solidFill>
                  <a:schemeClr val="accent5"/>
                </a:solidFill>
              </a:defRPr>
            </a:lvl1pPr>
          </a:lstStyle>
          <a:p>
            <a:r>
              <a:rPr lang="en-US"/>
              <a:t>Lorem ipsum ol faceto quip otem  </a:t>
            </a:r>
            <a:r>
              <a:rPr lang="en-US" err="1"/>
              <a:t>morbi blandit </a:t>
            </a:r>
            <a:br>
              <a:rPr lang="en-US" err="1"/>
            </a:br>
            <a:r>
              <a:rPr lang="en-US" err="1"/>
              <a:t>cursus risu</a:t>
            </a:r>
            <a:endParaRPr lang="en-US"/>
          </a:p>
        </p:txBody>
      </p:sp>
    </p:spTree>
    <p:extLst>
      <p:ext uri="{BB962C8B-B14F-4D97-AF65-F5344CB8AC3E}">
        <p14:creationId xmlns:p14="http://schemas.microsoft.com/office/powerpoint/2010/main" val="1154932533"/>
      </p:ext>
    </p:extLst>
  </p:cSld>
  <p:clrMapOvr>
    <a:overrideClrMapping bg1="lt1" tx1="dk1" bg2="lt2" tx2="dk2" accent1="accent1" accent2="accent2" accent3="accent3" accent4="accent4" accent5="accent5" accent6="accent6" hlink="hlink" folHlink="folHlink"/>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lobala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4A986B-356C-FCC5-384A-C78563FE0CBD}"/>
              </a:ext>
            </a:extLst>
          </p:cNvPr>
          <p:cNvSpPr/>
          <p:nvPr/>
        </p:nvSpPr>
        <p:spPr>
          <a:xfrm rot="5400000">
            <a:off x="1853614" y="1705780"/>
            <a:ext cx="2361102"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5" name="Rectangle 34">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3" name="Rectangle 32">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4" name="Rectangle 33">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31" name="Straight Connector 30">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28777" y="332946"/>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80+</a:t>
            </a:r>
          </a:p>
        </p:txBody>
      </p:sp>
      <p:sp>
        <p:nvSpPr>
          <p:cNvPr id="30" name="TextBox 29"/>
          <p:cNvSpPr txBox="1"/>
          <p:nvPr/>
        </p:nvSpPr>
        <p:spPr>
          <a:xfrm>
            <a:off x="7128777" y="2525661"/>
            <a:ext cx="1773308" cy="7848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500">
                <a:solidFill>
                  <a:schemeClr val="bg1"/>
                </a:solidFill>
                <a:latin typeface="Calibri Light" panose="020F0302020204030204" pitchFamily="34" charset="0"/>
                <a:cs typeface="Calibri Light" panose="020F0302020204030204" pitchFamily="34" charset="0"/>
              </a:rPr>
              <a:t>3,000+</a:t>
            </a:r>
          </a:p>
        </p:txBody>
      </p:sp>
      <p:sp>
        <p:nvSpPr>
          <p:cNvPr id="37" name="TextBox 36"/>
          <p:cNvSpPr txBox="1"/>
          <p:nvPr/>
        </p:nvSpPr>
        <p:spPr>
          <a:xfrm>
            <a:off x="7109240" y="4638356"/>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80+</a:t>
            </a:r>
          </a:p>
        </p:txBody>
      </p:sp>
      <p:sp>
        <p:nvSpPr>
          <p:cNvPr id="9" name="TextBox 8"/>
          <p:cNvSpPr txBox="1"/>
          <p:nvPr/>
        </p:nvSpPr>
        <p:spPr>
          <a:xfrm>
            <a:off x="2616694" y="3769155"/>
            <a:ext cx="3322469" cy="18928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rtl="0">
              <a:spcBef>
                <a:spcPct val="0"/>
              </a:spcBef>
              <a:spcAft>
                <a:spcPct val="0"/>
              </a:spcAft>
              <a:buFont typeface="Arial" pitchFamily="34" charset="0"/>
              <a:buChar char="•"/>
            </a:pPr>
            <a:r>
              <a:rPr lang="en-US" sz="1300" b="1" i="0" u="none" strike="noStrike">
                <a:solidFill>
                  <a:schemeClr val="bg1"/>
                </a:solidFill>
                <a:effectLst/>
                <a:latin typeface="Calibri Light" panose="020F0302020204030204" pitchFamily="34" charset="0"/>
                <a:cs typeface="Calibri Light" panose="020F0302020204030204" pitchFamily="34" charset="0"/>
              </a:rPr>
              <a:t>World-class: </a:t>
            </a:r>
            <a:r>
              <a:rPr lang="en-US" sz="1300" b="0" i="0" u="none" strike="noStrike">
                <a:solidFill>
                  <a:schemeClr val="bg1"/>
                </a:solidFill>
                <a:effectLst/>
                <a:latin typeface="Calibri Light" panose="020F0302020204030204" pitchFamily="34" charset="0"/>
                <a:cs typeface="Calibri Light" panose="020F0302020204030204" pitchFamily="34" charset="0"/>
              </a:rPr>
              <a:t>Globalaw</a:t>
            </a:r>
            <a:r>
              <a:rPr lang="en-US" sz="1300" b="0" i="0" u="none" strike="noStrike" baseline="0">
                <a:solidFill>
                  <a:schemeClr val="bg1"/>
                </a:solidFill>
                <a:effectLst/>
                <a:latin typeface="Calibri Light" panose="020F0302020204030204" pitchFamily="34" charset="0"/>
                <a:cs typeface="Calibri Light" panose="020F0302020204030204" pitchFamily="34" charset="0"/>
              </a:rPr>
              <a:t> members are prominent firms recognized for the breadth and depth of their experience.</a:t>
            </a:r>
          </a:p>
          <a:p>
            <a:pPr marL="214313" indent="-214313" rtl="0">
              <a:spcBef>
                <a:spcPct val="0"/>
              </a:spcBef>
              <a:spcAft>
                <a:spcPct val="0"/>
              </a:spcAft>
              <a:buFont typeface="Arial" pitchFamily="34" charset="0"/>
              <a:buChar char="•"/>
            </a:pPr>
            <a:r>
              <a:rPr lang="en-US" sz="1300" b="1" i="0" u="none" strike="noStrike" baseline="0">
                <a:solidFill>
                  <a:schemeClr val="bg1"/>
                </a:solidFill>
                <a:effectLst/>
                <a:latin typeface="Calibri Light" panose="020F0302020204030204" pitchFamily="34" charset="0"/>
                <a:cs typeface="Calibri Light" panose="020F0302020204030204" pitchFamily="34" charset="0"/>
              </a:rPr>
              <a:t>Cultural insights: </a:t>
            </a:r>
            <a:r>
              <a:rPr lang="en-US" sz="1300" b="0" i="0" u="none" strike="noStrike" baseline="0">
                <a:solidFill>
                  <a:schemeClr val="bg1"/>
                </a:solidFill>
                <a:effectLst/>
                <a:latin typeface="Calibri Light" panose="020F0302020204030204" pitchFamily="34" charset="0"/>
                <a:cs typeface="Calibri Light" panose="020F0302020204030204" pitchFamily="34" charset="0"/>
              </a:rPr>
              <a:t>Members provide market knowledge and experience that make the difference in international matters.</a:t>
            </a:r>
          </a:p>
          <a:p>
            <a:pPr marL="214313" indent="-214313" rtl="0">
              <a:spcBef>
                <a:spcPct val="0"/>
              </a:spcBef>
              <a:spcAft>
                <a:spcPct val="0"/>
              </a:spcAft>
              <a:buFont typeface="Arial" pitchFamily="34" charset="0"/>
              <a:buChar char="•"/>
            </a:pPr>
            <a:r>
              <a:rPr lang="en-US" sz="1300" b="1" i="0" u="none" strike="noStrike" baseline="0">
                <a:solidFill>
                  <a:schemeClr val="bg1"/>
                </a:solidFill>
                <a:effectLst/>
                <a:latin typeface="Calibri Light" panose="020F0302020204030204" pitchFamily="34" charset="0"/>
                <a:cs typeface="Calibri Light" panose="020F0302020204030204" pitchFamily="34" charset="0"/>
              </a:rPr>
              <a:t>Business initiatives: </a:t>
            </a:r>
            <a:r>
              <a:rPr lang="en-US" sz="1300" b="0" i="0" u="none" strike="noStrike" baseline="0">
                <a:solidFill>
                  <a:schemeClr val="bg1"/>
                </a:solidFill>
                <a:effectLst/>
                <a:latin typeface="Calibri Light" panose="020F0302020204030204" pitchFamily="34" charset="0"/>
                <a:cs typeface="Calibri Light" panose="020F0302020204030204" pitchFamily="34" charset="0"/>
              </a:rPr>
              <a:t>Practice-specific task forces enable our attorneys to learn from like-minded firms worldwide.</a:t>
            </a:r>
            <a:endParaRPr lang="en-US" sz="1300" b="0" i="0" u="none" strike="noStrike">
              <a:solidFill>
                <a:schemeClr val="bg1"/>
              </a:solidFill>
              <a:effectLst/>
              <a:latin typeface="Calibri Light" panose="020F0302020204030204" pitchFamily="34" charset="0"/>
              <a:cs typeface="Calibri Light" panose="020F0302020204030204" pitchFamily="34" charset="0"/>
            </a:endParaRPr>
          </a:p>
        </p:txBody>
      </p:sp>
      <p:sp>
        <p:nvSpPr>
          <p:cNvPr id="11" name="TextBox 10"/>
          <p:cNvSpPr txBox="1"/>
          <p:nvPr/>
        </p:nvSpPr>
        <p:spPr>
          <a:xfrm>
            <a:off x="667391" y="1103706"/>
            <a:ext cx="527177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269A91"/>
                </a:solidFill>
                <a:latin typeface="+mj-lt"/>
              </a:rPr>
              <a:t>The</a:t>
            </a:r>
            <a:r>
              <a:rPr lang="en-US" sz="2800" baseline="0">
                <a:solidFill>
                  <a:srgbClr val="269A91"/>
                </a:solidFill>
                <a:latin typeface="+mj-lt"/>
              </a:rPr>
              <a:t> global reach you need </a:t>
            </a:r>
          </a:p>
          <a:p>
            <a:r>
              <a:rPr lang="en-US" sz="2800" baseline="0">
                <a:solidFill>
                  <a:srgbClr val="269A91"/>
                </a:solidFill>
                <a:latin typeface="+mj-lt"/>
              </a:rPr>
              <a:t>from the local firm you trust.</a:t>
            </a:r>
            <a:endParaRPr lang="en-US" sz="2800">
              <a:solidFill>
                <a:srgbClr val="269A91"/>
              </a:solidFill>
              <a:latin typeface="+mj-lt"/>
            </a:endParaRPr>
          </a:p>
        </p:txBody>
      </p:sp>
      <p:sp>
        <p:nvSpPr>
          <p:cNvPr id="12" name="TextBox 11"/>
          <p:cNvSpPr txBox="1"/>
          <p:nvPr/>
        </p:nvSpPr>
        <p:spPr>
          <a:xfrm>
            <a:off x="667392" y="2177230"/>
            <a:ext cx="5417725" cy="11695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a:latin typeface="Calibri Light" panose="020F0302020204030204" pitchFamily="34" charset="0"/>
                <a:cs typeface="Calibri Light" panose="020F0302020204030204" pitchFamily="34" charset="0"/>
              </a:rPr>
              <a:t>Jackson Walker is a charter member of</a:t>
            </a:r>
            <a:r>
              <a:rPr lang="en-US" sz="1400" baseline="0">
                <a:latin typeface="Calibri Light" panose="020F0302020204030204" pitchFamily="34" charset="0"/>
                <a:cs typeface="Calibri Light" panose="020F0302020204030204" pitchFamily="34" charset="0"/>
              </a:rPr>
              <a:t> </a:t>
            </a:r>
            <a:r>
              <a:rPr lang="en-US" sz="1400" b="1" baseline="0">
                <a:latin typeface="Calibri Light" panose="020F0302020204030204" pitchFamily="34" charset="0"/>
                <a:cs typeface="Calibri Light" panose="020F0302020204030204" pitchFamily="34" charset="0"/>
              </a:rPr>
              <a:t>Globalaw</a:t>
            </a:r>
            <a:r>
              <a:rPr lang="en-US" sz="1400" baseline="0">
                <a:latin typeface="Calibri Light" panose="020F0302020204030204" pitchFamily="34" charset="0"/>
                <a:cs typeface="Calibri Light" panose="020F0302020204030204" pitchFamily="34" charset="0"/>
              </a:rPr>
              <a:t>, which was e</a:t>
            </a:r>
            <a:r>
              <a:rPr lang="en-US" sz="1400">
                <a:latin typeface="Calibri Light" panose="020F0302020204030204" pitchFamily="34" charset="0"/>
                <a:cs typeface="Calibri Light" panose="020F0302020204030204" pitchFamily="34" charset="0"/>
              </a:rPr>
              <a:t>stablished in 1994</a:t>
            </a:r>
            <a:r>
              <a:rPr lang="en-US" sz="1400" baseline="0">
                <a:latin typeface="Calibri Light" panose="020F0302020204030204" pitchFamily="34" charset="0"/>
                <a:cs typeface="Calibri Light" panose="020F0302020204030204" pitchFamily="34" charset="0"/>
              </a:rPr>
              <a:t> and </a:t>
            </a:r>
            <a:r>
              <a:rPr lang="en-US" sz="1400">
                <a:latin typeface="Calibri Light" panose="020F0302020204030204" pitchFamily="34" charset="0"/>
                <a:cs typeface="Calibri Light" panose="020F0302020204030204" pitchFamily="34" charset="0"/>
              </a:rPr>
              <a:t>one of the world’s top 10 legal networks. Whether engaging in an international transaction or expanding their business across borders, clients can feel confident that the legal aspects of any deal are covered. To learn more, visit </a:t>
            </a:r>
            <a:r>
              <a:rPr lang="en-US" sz="1400" b="1">
                <a:latin typeface="Calibri Light" panose="020F0302020204030204" pitchFamily="34" charset="0"/>
                <a:cs typeface="Calibri Light" panose="020F0302020204030204" pitchFamily="34" charset="0"/>
              </a:rPr>
              <a:t>jw.com/globalaw</a:t>
            </a:r>
            <a:r>
              <a:rPr lang="en-US" sz="1400">
                <a:latin typeface="Calibri Light" panose="020F0302020204030204" pitchFamily="34" charset="0"/>
                <a:cs typeface="Calibri Light" panose="020F0302020204030204" pitchFamily="34" charset="0"/>
              </a:rPr>
              <a:t>. </a:t>
            </a:r>
          </a:p>
        </p:txBody>
      </p:sp>
      <p:sp>
        <p:nvSpPr>
          <p:cNvPr id="13" name="TextBox 12"/>
          <p:cNvSpPr txBox="1"/>
          <p:nvPr/>
        </p:nvSpPr>
        <p:spPr>
          <a:xfrm>
            <a:off x="7172152" y="1188172"/>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independent law firms</a:t>
            </a:r>
          </a:p>
        </p:txBody>
      </p:sp>
      <p:sp>
        <p:nvSpPr>
          <p:cNvPr id="38" name="TextBox 37"/>
          <p:cNvSpPr txBox="1"/>
          <p:nvPr/>
        </p:nvSpPr>
        <p:spPr>
          <a:xfrm>
            <a:off x="7172152" y="3346779"/>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lawyers</a:t>
            </a:r>
            <a:r>
              <a:rPr lang="en-US" sz="1100" b="1" baseline="0">
                <a:solidFill>
                  <a:schemeClr val="bg1"/>
                </a:solidFill>
                <a:latin typeface="Calibri Light" panose="020F0302020204030204" pitchFamily="34" charset="0"/>
                <a:cs typeface="Calibri Light" panose="020F0302020204030204" pitchFamily="34" charset="0"/>
              </a:rPr>
              <a:t> worldwide</a:t>
            </a:r>
            <a:endParaRPr lang="en-US" sz="1100" b="1">
              <a:solidFill>
                <a:schemeClr val="bg1"/>
              </a:solidFill>
              <a:latin typeface="Calibri Light" panose="020F0302020204030204" pitchFamily="34" charset="0"/>
              <a:cs typeface="Calibri Light" panose="020F0302020204030204" pitchFamily="34" charset="0"/>
            </a:endParaRPr>
          </a:p>
        </p:txBody>
      </p:sp>
      <p:sp>
        <p:nvSpPr>
          <p:cNvPr id="39" name="TextBox 38"/>
          <p:cNvSpPr txBox="1"/>
          <p:nvPr/>
        </p:nvSpPr>
        <p:spPr>
          <a:xfrm>
            <a:off x="7143580" y="5470534"/>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i="0">
                <a:solidFill>
                  <a:schemeClr val="bg1"/>
                </a:solidFill>
                <a:latin typeface="Calibri Light" panose="020F0302020204030204" pitchFamily="34" charset="0"/>
                <a:cs typeface="Calibri Light" panose="020F0302020204030204" pitchFamily="34" charset="0"/>
              </a:rPr>
              <a:t>cities</a:t>
            </a:r>
          </a:p>
        </p:txBody>
      </p:sp>
      <p:sp>
        <p:nvSpPr>
          <p:cNvPr id="14" name="TextBox 13"/>
          <p:cNvSpPr txBox="1"/>
          <p:nvPr/>
        </p:nvSpPr>
        <p:spPr>
          <a:xfrm>
            <a:off x="791739" y="528323"/>
            <a:ext cx="35238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GLOBALAW</a:t>
            </a:r>
          </a:p>
        </p:txBody>
      </p:sp>
      <p:sp>
        <p:nvSpPr>
          <p:cNvPr id="16" name="TextBox 15"/>
          <p:cNvSpPr txBox="1"/>
          <p:nvPr/>
        </p:nvSpPr>
        <p:spPr>
          <a:xfrm>
            <a:off x="653828" y="3769154"/>
            <a:ext cx="1816913" cy="8540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650" b="1" i="0">
                <a:solidFill>
                  <a:schemeClr val="bg1"/>
                </a:solidFill>
                <a:latin typeface="Calibri Light" panose="020F0302020204030204" pitchFamily="34" charset="0"/>
                <a:cs typeface="Calibri Light" panose="020F0302020204030204" pitchFamily="34" charset="0"/>
              </a:rPr>
              <a:t>What sets Globalaw apart? </a:t>
            </a:r>
          </a:p>
          <a:p>
            <a:endParaRPr lang="en-US" sz="1650" b="1" i="0">
              <a:solidFill>
                <a:schemeClr val="bg1"/>
              </a:solidFill>
              <a:latin typeface="Calibri Light" panose="020F0302020204030204" pitchFamily="34" charset="0"/>
              <a:cs typeface="Calibri Light" panose="020F0302020204030204" pitchFamily="34" charset="0"/>
            </a:endParaRPr>
          </a:p>
        </p:txBody>
      </p:sp>
      <p:sp>
        <p:nvSpPr>
          <p:cNvPr id="22" name="Rectangle 21">
            <a:extLst>
              <a:ext uri="{FF2B5EF4-FFF2-40B4-BE49-F238E27FC236}">
                <a16:creationId xmlns:a16="http://schemas.microsoft.com/office/drawing/2014/main" id="{F24A986B-356C-FCC5-384A-C78563FE0CBD}"/>
              </a:ext>
            </a:extLst>
          </p:cNvPr>
          <p:cNvSpPr/>
          <p:nvPr/>
        </p:nvSpPr>
        <p:spPr>
          <a:xfrm rot="5400000">
            <a:off x="1853614" y="1705780"/>
            <a:ext cx="2361102"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5" name="Rectangle 2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6" name="Rectangle 25">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8" name="Rectangle 27">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2" name="Rectangle 31">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40" name="Straight Connector 39">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28777" y="332946"/>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80+</a:t>
            </a:r>
          </a:p>
        </p:txBody>
      </p:sp>
      <p:sp>
        <p:nvSpPr>
          <p:cNvPr id="42" name="TextBox 41"/>
          <p:cNvSpPr txBox="1"/>
          <p:nvPr/>
        </p:nvSpPr>
        <p:spPr>
          <a:xfrm>
            <a:off x="7128777" y="2525661"/>
            <a:ext cx="1773308" cy="7848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500">
                <a:solidFill>
                  <a:schemeClr val="bg1"/>
                </a:solidFill>
                <a:latin typeface="Calibri Light" panose="020F0302020204030204" pitchFamily="34" charset="0"/>
                <a:cs typeface="Calibri Light" panose="020F0302020204030204" pitchFamily="34" charset="0"/>
              </a:rPr>
              <a:t>3,000+</a:t>
            </a:r>
          </a:p>
        </p:txBody>
      </p:sp>
      <p:sp>
        <p:nvSpPr>
          <p:cNvPr id="43" name="TextBox 42"/>
          <p:cNvSpPr txBox="1"/>
          <p:nvPr/>
        </p:nvSpPr>
        <p:spPr>
          <a:xfrm>
            <a:off x="7109240" y="4638356"/>
            <a:ext cx="1305119"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a:solidFill>
                  <a:schemeClr val="bg1"/>
                </a:solidFill>
                <a:latin typeface="Calibri Light" panose="020F0302020204030204" pitchFamily="34" charset="0"/>
                <a:cs typeface="Calibri Light" panose="020F0302020204030204" pitchFamily="34" charset="0"/>
              </a:rPr>
              <a:t>80+</a:t>
            </a:r>
          </a:p>
        </p:txBody>
      </p:sp>
      <p:sp>
        <p:nvSpPr>
          <p:cNvPr id="44" name="TextBox 43"/>
          <p:cNvSpPr txBox="1"/>
          <p:nvPr/>
        </p:nvSpPr>
        <p:spPr>
          <a:xfrm>
            <a:off x="2616694" y="3769155"/>
            <a:ext cx="3322469" cy="18928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rtl="0">
              <a:spcBef>
                <a:spcPct val="0"/>
              </a:spcBef>
              <a:spcAft>
                <a:spcPct val="0"/>
              </a:spcAft>
              <a:buFont typeface="Arial" pitchFamily="34" charset="0"/>
              <a:buChar char="•"/>
            </a:pPr>
            <a:r>
              <a:rPr lang="en-US" sz="1300" b="1" i="0" u="none" strike="noStrike">
                <a:solidFill>
                  <a:schemeClr val="bg1"/>
                </a:solidFill>
                <a:effectLst/>
                <a:latin typeface="Calibri Light" panose="020F0302020204030204" pitchFamily="34" charset="0"/>
                <a:cs typeface="Calibri Light" panose="020F0302020204030204" pitchFamily="34" charset="0"/>
              </a:rPr>
              <a:t>World-class: </a:t>
            </a:r>
            <a:r>
              <a:rPr lang="en-US" sz="1300" b="0" i="0" u="none" strike="noStrike">
                <a:solidFill>
                  <a:schemeClr val="bg1"/>
                </a:solidFill>
                <a:effectLst/>
                <a:latin typeface="Calibri Light" panose="020F0302020204030204" pitchFamily="34" charset="0"/>
                <a:cs typeface="Calibri Light" panose="020F0302020204030204" pitchFamily="34" charset="0"/>
              </a:rPr>
              <a:t>Globalaw</a:t>
            </a:r>
            <a:r>
              <a:rPr lang="en-US" sz="1300" b="0" i="0" u="none" strike="noStrike" baseline="0">
                <a:solidFill>
                  <a:schemeClr val="bg1"/>
                </a:solidFill>
                <a:effectLst/>
                <a:latin typeface="Calibri Light" panose="020F0302020204030204" pitchFamily="34" charset="0"/>
                <a:cs typeface="Calibri Light" panose="020F0302020204030204" pitchFamily="34" charset="0"/>
              </a:rPr>
              <a:t> members are prominent firms recognized for the breadth and depth of their experience.</a:t>
            </a:r>
          </a:p>
          <a:p>
            <a:pPr marL="214313" indent="-214313" rtl="0">
              <a:spcBef>
                <a:spcPct val="0"/>
              </a:spcBef>
              <a:spcAft>
                <a:spcPct val="0"/>
              </a:spcAft>
              <a:buFont typeface="Arial" pitchFamily="34" charset="0"/>
              <a:buChar char="•"/>
            </a:pPr>
            <a:r>
              <a:rPr lang="en-US" sz="1300" b="1" i="0" u="none" strike="noStrike" baseline="0">
                <a:solidFill>
                  <a:schemeClr val="bg1"/>
                </a:solidFill>
                <a:effectLst/>
                <a:latin typeface="Calibri Light" panose="020F0302020204030204" pitchFamily="34" charset="0"/>
                <a:cs typeface="Calibri Light" panose="020F0302020204030204" pitchFamily="34" charset="0"/>
              </a:rPr>
              <a:t>Cultural insights: </a:t>
            </a:r>
            <a:r>
              <a:rPr lang="en-US" sz="1300" b="0" i="0" u="none" strike="noStrike" baseline="0">
                <a:solidFill>
                  <a:schemeClr val="bg1"/>
                </a:solidFill>
                <a:effectLst/>
                <a:latin typeface="Calibri Light" panose="020F0302020204030204" pitchFamily="34" charset="0"/>
                <a:cs typeface="Calibri Light" panose="020F0302020204030204" pitchFamily="34" charset="0"/>
              </a:rPr>
              <a:t>Members provide market knowledge and experience that make the difference in international matters.</a:t>
            </a:r>
          </a:p>
          <a:p>
            <a:pPr marL="214313" indent="-214313" rtl="0">
              <a:spcBef>
                <a:spcPct val="0"/>
              </a:spcBef>
              <a:spcAft>
                <a:spcPct val="0"/>
              </a:spcAft>
              <a:buFont typeface="Arial" pitchFamily="34" charset="0"/>
              <a:buChar char="•"/>
            </a:pPr>
            <a:r>
              <a:rPr lang="en-US" sz="1300" b="1" i="0" u="none" strike="noStrike" baseline="0">
                <a:solidFill>
                  <a:schemeClr val="bg1"/>
                </a:solidFill>
                <a:effectLst/>
                <a:latin typeface="Calibri Light" panose="020F0302020204030204" pitchFamily="34" charset="0"/>
                <a:cs typeface="Calibri Light" panose="020F0302020204030204" pitchFamily="34" charset="0"/>
              </a:rPr>
              <a:t>Business initiatives: </a:t>
            </a:r>
            <a:r>
              <a:rPr lang="en-US" sz="1300" b="0" i="0" u="none" strike="noStrike" baseline="0">
                <a:solidFill>
                  <a:schemeClr val="bg1"/>
                </a:solidFill>
                <a:effectLst/>
                <a:latin typeface="Calibri Light" panose="020F0302020204030204" pitchFamily="34" charset="0"/>
                <a:cs typeface="Calibri Light" panose="020F0302020204030204" pitchFamily="34" charset="0"/>
              </a:rPr>
              <a:t>Practice-specific task forces enable our attorneys to learn from like-minded firms worldwide.</a:t>
            </a:r>
            <a:endParaRPr lang="en-US" sz="1300" b="0" i="0" u="none" strike="noStrike">
              <a:solidFill>
                <a:schemeClr val="bg1"/>
              </a:solidFill>
              <a:effectLst/>
              <a:latin typeface="Calibri Light" panose="020F0302020204030204" pitchFamily="34" charset="0"/>
              <a:cs typeface="Calibri Light" panose="020F0302020204030204" pitchFamily="34" charset="0"/>
            </a:endParaRPr>
          </a:p>
        </p:txBody>
      </p:sp>
      <p:sp>
        <p:nvSpPr>
          <p:cNvPr id="45" name="TextBox 44"/>
          <p:cNvSpPr txBox="1"/>
          <p:nvPr/>
        </p:nvSpPr>
        <p:spPr>
          <a:xfrm>
            <a:off x="667391" y="1103706"/>
            <a:ext cx="527177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269A91"/>
                </a:solidFill>
                <a:latin typeface="+mj-lt"/>
              </a:rPr>
              <a:t>The</a:t>
            </a:r>
            <a:r>
              <a:rPr lang="en-US" sz="2800" baseline="0">
                <a:solidFill>
                  <a:srgbClr val="269A91"/>
                </a:solidFill>
                <a:latin typeface="+mj-lt"/>
              </a:rPr>
              <a:t> global reach you need </a:t>
            </a:r>
          </a:p>
          <a:p>
            <a:r>
              <a:rPr lang="en-US" sz="2800" baseline="0">
                <a:solidFill>
                  <a:srgbClr val="269A91"/>
                </a:solidFill>
                <a:latin typeface="+mj-lt"/>
              </a:rPr>
              <a:t>from the local firm you trust.</a:t>
            </a:r>
            <a:endParaRPr lang="en-US" sz="2800">
              <a:solidFill>
                <a:srgbClr val="269A91"/>
              </a:solidFill>
              <a:latin typeface="+mj-lt"/>
            </a:endParaRPr>
          </a:p>
        </p:txBody>
      </p:sp>
      <p:sp>
        <p:nvSpPr>
          <p:cNvPr id="46" name="TextBox 45"/>
          <p:cNvSpPr txBox="1"/>
          <p:nvPr/>
        </p:nvSpPr>
        <p:spPr>
          <a:xfrm>
            <a:off x="667392" y="2177230"/>
            <a:ext cx="5417725" cy="11695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a:latin typeface="Calibri Light" panose="020F0302020204030204" pitchFamily="34" charset="0"/>
                <a:cs typeface="Calibri Light" panose="020F0302020204030204" pitchFamily="34" charset="0"/>
              </a:rPr>
              <a:t>Jackson Walker is a charter member of</a:t>
            </a:r>
            <a:r>
              <a:rPr lang="en-US" sz="1400" baseline="0">
                <a:latin typeface="Calibri Light" panose="020F0302020204030204" pitchFamily="34" charset="0"/>
                <a:cs typeface="Calibri Light" panose="020F0302020204030204" pitchFamily="34" charset="0"/>
              </a:rPr>
              <a:t> </a:t>
            </a:r>
            <a:r>
              <a:rPr lang="en-US" sz="1400" b="1" baseline="0">
                <a:latin typeface="Calibri Light" panose="020F0302020204030204" pitchFamily="34" charset="0"/>
                <a:cs typeface="Calibri Light" panose="020F0302020204030204" pitchFamily="34" charset="0"/>
              </a:rPr>
              <a:t>Globalaw</a:t>
            </a:r>
            <a:r>
              <a:rPr lang="en-US" sz="1400" baseline="0">
                <a:latin typeface="Calibri Light" panose="020F0302020204030204" pitchFamily="34" charset="0"/>
                <a:cs typeface="Calibri Light" panose="020F0302020204030204" pitchFamily="34" charset="0"/>
              </a:rPr>
              <a:t>, which was e</a:t>
            </a:r>
            <a:r>
              <a:rPr lang="en-US" sz="1400">
                <a:latin typeface="Calibri Light" panose="020F0302020204030204" pitchFamily="34" charset="0"/>
                <a:cs typeface="Calibri Light" panose="020F0302020204030204" pitchFamily="34" charset="0"/>
              </a:rPr>
              <a:t>stablished in 1994</a:t>
            </a:r>
            <a:r>
              <a:rPr lang="en-US" sz="1400" baseline="0">
                <a:latin typeface="Calibri Light" panose="020F0302020204030204" pitchFamily="34" charset="0"/>
                <a:cs typeface="Calibri Light" panose="020F0302020204030204" pitchFamily="34" charset="0"/>
              </a:rPr>
              <a:t> and </a:t>
            </a:r>
            <a:r>
              <a:rPr lang="en-US" sz="1400">
                <a:latin typeface="Calibri Light" panose="020F0302020204030204" pitchFamily="34" charset="0"/>
                <a:cs typeface="Calibri Light" panose="020F0302020204030204" pitchFamily="34" charset="0"/>
              </a:rPr>
              <a:t>one of the world’s top 10 legal networks. Whether engaging in an international transaction or expanding their business across borders, clients can feel confident that the legal aspects of any deal are covered. To learn more, visit </a:t>
            </a:r>
            <a:r>
              <a:rPr lang="en-US" sz="1400" b="1">
                <a:latin typeface="Calibri Light" panose="020F0302020204030204" pitchFamily="34" charset="0"/>
                <a:cs typeface="Calibri Light" panose="020F0302020204030204" pitchFamily="34" charset="0"/>
              </a:rPr>
              <a:t>jw.com/globalaw</a:t>
            </a:r>
            <a:r>
              <a:rPr lang="en-US" sz="1400">
                <a:latin typeface="Calibri Light" panose="020F0302020204030204" pitchFamily="34" charset="0"/>
                <a:cs typeface="Calibri Light" panose="020F0302020204030204" pitchFamily="34" charset="0"/>
              </a:rPr>
              <a:t>. </a:t>
            </a:r>
          </a:p>
        </p:txBody>
      </p:sp>
      <p:sp>
        <p:nvSpPr>
          <p:cNvPr id="47" name="TextBox 46"/>
          <p:cNvSpPr txBox="1"/>
          <p:nvPr/>
        </p:nvSpPr>
        <p:spPr>
          <a:xfrm>
            <a:off x="7172152" y="1188172"/>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independent law firms</a:t>
            </a:r>
          </a:p>
        </p:txBody>
      </p:sp>
      <p:sp>
        <p:nvSpPr>
          <p:cNvPr id="48" name="TextBox 47"/>
          <p:cNvSpPr txBox="1"/>
          <p:nvPr/>
        </p:nvSpPr>
        <p:spPr>
          <a:xfrm>
            <a:off x="7172152" y="3346779"/>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a:solidFill>
                  <a:schemeClr val="bg1"/>
                </a:solidFill>
                <a:latin typeface="Calibri Light" panose="020F0302020204030204" pitchFamily="34" charset="0"/>
                <a:cs typeface="Calibri Light" panose="020F0302020204030204" pitchFamily="34" charset="0"/>
              </a:rPr>
              <a:t>lawyers</a:t>
            </a:r>
            <a:r>
              <a:rPr lang="en-US" sz="1100" b="1" baseline="0">
                <a:solidFill>
                  <a:schemeClr val="bg1"/>
                </a:solidFill>
                <a:latin typeface="Calibri Light" panose="020F0302020204030204" pitchFamily="34" charset="0"/>
                <a:cs typeface="Calibri Light" panose="020F0302020204030204" pitchFamily="34" charset="0"/>
              </a:rPr>
              <a:t> worldwide</a:t>
            </a:r>
            <a:endParaRPr lang="en-US" sz="1100" b="1">
              <a:solidFill>
                <a:schemeClr val="bg1"/>
              </a:solidFill>
              <a:latin typeface="Calibri Light" panose="020F0302020204030204" pitchFamily="34" charset="0"/>
              <a:cs typeface="Calibri Light" panose="020F0302020204030204" pitchFamily="34" charset="0"/>
            </a:endParaRPr>
          </a:p>
        </p:txBody>
      </p:sp>
      <p:sp>
        <p:nvSpPr>
          <p:cNvPr id="49" name="TextBox 48"/>
          <p:cNvSpPr txBox="1"/>
          <p:nvPr/>
        </p:nvSpPr>
        <p:spPr>
          <a:xfrm>
            <a:off x="7143580" y="5470534"/>
            <a:ext cx="160609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1" i="0">
                <a:solidFill>
                  <a:schemeClr val="bg1"/>
                </a:solidFill>
                <a:latin typeface="Calibri Light" panose="020F0302020204030204" pitchFamily="34" charset="0"/>
                <a:cs typeface="Calibri Light" panose="020F0302020204030204" pitchFamily="34" charset="0"/>
              </a:rPr>
              <a:t>cities</a:t>
            </a:r>
          </a:p>
        </p:txBody>
      </p:sp>
      <p:sp>
        <p:nvSpPr>
          <p:cNvPr id="50" name="TextBox 49"/>
          <p:cNvSpPr txBox="1"/>
          <p:nvPr/>
        </p:nvSpPr>
        <p:spPr>
          <a:xfrm>
            <a:off x="791739" y="528323"/>
            <a:ext cx="35238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GLOBALAW</a:t>
            </a:r>
          </a:p>
        </p:txBody>
      </p:sp>
      <p:sp>
        <p:nvSpPr>
          <p:cNvPr id="51" name="TextBox 50"/>
          <p:cNvSpPr txBox="1"/>
          <p:nvPr/>
        </p:nvSpPr>
        <p:spPr>
          <a:xfrm>
            <a:off x="653828" y="3769154"/>
            <a:ext cx="1816913" cy="8540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650" b="1" i="0">
                <a:solidFill>
                  <a:schemeClr val="bg1"/>
                </a:solidFill>
                <a:latin typeface="Calibri Light" panose="020F0302020204030204" pitchFamily="34" charset="0"/>
                <a:cs typeface="Calibri Light" panose="020F0302020204030204" pitchFamily="34" charset="0"/>
              </a:rPr>
              <a:t>What sets Globalaw apart? </a:t>
            </a:r>
          </a:p>
          <a:p>
            <a:endParaRPr lang="en-US" sz="1650" b="1" i="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01399307"/>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ts and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5" name="Rectangle 34">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2" name="Text Placeholder 2">
            <a:extLst>
              <a:ext uri="{FF2B5EF4-FFF2-40B4-BE49-F238E27FC236}">
                <a16:creationId xmlns:a16="http://schemas.microsoft.com/office/drawing/2014/main" id="{49BEF6A4-C2E9-60E8-CDB5-3847A9BC6A2A}"/>
              </a:ext>
            </a:extLst>
          </p:cNvPr>
          <p:cNvSpPr>
            <a:spLocks noGrp="1"/>
          </p:cNvSpPr>
          <p:nvPr>
            <p:ph type="body" idx="23" hasCustomPrompt="1"/>
          </p:nvPr>
        </p:nvSpPr>
        <p:spPr>
          <a:xfrm>
            <a:off x="7127864" y="5562083"/>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43" name="Text Placeholder 10">
            <a:extLst>
              <a:ext uri="{FF2B5EF4-FFF2-40B4-BE49-F238E27FC236}">
                <a16:creationId xmlns:a16="http://schemas.microsoft.com/office/drawing/2014/main" id="{5243E628-80F5-25E6-20EB-3E5663B08A8E}"/>
              </a:ext>
            </a:extLst>
          </p:cNvPr>
          <p:cNvSpPr>
            <a:spLocks noGrp="1"/>
          </p:cNvSpPr>
          <p:nvPr>
            <p:ph type="body" sz="quarter" idx="24" hasCustomPrompt="1"/>
          </p:nvPr>
        </p:nvSpPr>
        <p:spPr>
          <a:xfrm>
            <a:off x="7127864" y="4555444"/>
            <a:ext cx="1497772" cy="1151248"/>
          </a:xfrm>
          <a:prstGeom prst="rect">
            <a:avLst/>
          </a:prstGeom>
        </p:spPr>
        <p:txBody>
          <a:bodyPr/>
          <a:lstStyle>
            <a:lvl1pPr marL="0" indent="0">
              <a:lnSpc>
                <a:spcPct val="95000"/>
              </a:lnSpc>
              <a:buNone/>
              <a:defRPr sz="6600">
                <a:solidFill>
                  <a:schemeClr val="bg1"/>
                </a:solidFill>
              </a:defRPr>
            </a:lvl1pPr>
          </a:lstStyle>
          <a:p>
            <a:r>
              <a:rPr lang="en-US"/>
              <a:t>114</a:t>
            </a:r>
          </a:p>
        </p:txBody>
      </p:sp>
      <p:sp>
        <p:nvSpPr>
          <p:cNvPr id="34" name="Rectangle 33">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0" name="Text Placeholder 2">
            <a:extLst>
              <a:ext uri="{FF2B5EF4-FFF2-40B4-BE49-F238E27FC236}">
                <a16:creationId xmlns:a16="http://schemas.microsoft.com/office/drawing/2014/main" id="{49BEF6A4-C2E9-60E8-CDB5-3847A9BC6A2A}"/>
              </a:ext>
            </a:extLst>
          </p:cNvPr>
          <p:cNvSpPr>
            <a:spLocks noGrp="1"/>
          </p:cNvSpPr>
          <p:nvPr>
            <p:ph type="body" idx="21" hasCustomPrompt="1"/>
          </p:nvPr>
        </p:nvSpPr>
        <p:spPr>
          <a:xfrm>
            <a:off x="7127864" y="3421953"/>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41" name="Text Placeholder 10">
            <a:extLst>
              <a:ext uri="{FF2B5EF4-FFF2-40B4-BE49-F238E27FC236}">
                <a16:creationId xmlns:a16="http://schemas.microsoft.com/office/drawing/2014/main" id="{5243E628-80F5-25E6-20EB-3E5663B08A8E}"/>
              </a:ext>
            </a:extLst>
          </p:cNvPr>
          <p:cNvSpPr>
            <a:spLocks noGrp="1"/>
          </p:cNvSpPr>
          <p:nvPr>
            <p:ph type="body" sz="quarter" idx="22" hasCustomPrompt="1"/>
          </p:nvPr>
        </p:nvSpPr>
        <p:spPr>
          <a:xfrm>
            <a:off x="7127864" y="2415316"/>
            <a:ext cx="1497772" cy="1151248"/>
          </a:xfrm>
          <a:prstGeom prst="rect">
            <a:avLst/>
          </a:prstGeom>
        </p:spPr>
        <p:txBody>
          <a:bodyPr/>
          <a:lstStyle>
            <a:lvl1pPr marL="0" indent="0">
              <a:lnSpc>
                <a:spcPct val="95000"/>
              </a:lnSpc>
              <a:buNone/>
              <a:defRPr sz="6600">
                <a:solidFill>
                  <a:schemeClr val="bg1"/>
                </a:solidFill>
              </a:defRPr>
            </a:lvl1pPr>
          </a:lstStyle>
          <a:p>
            <a:r>
              <a:rPr lang="en-US"/>
              <a:t>87</a:t>
            </a:r>
          </a:p>
        </p:txBody>
      </p:sp>
      <p:sp>
        <p:nvSpPr>
          <p:cNvPr id="4" name="Rectangle 3">
            <a:extLst>
              <a:ext uri="{FF2B5EF4-FFF2-40B4-BE49-F238E27FC236}">
                <a16:creationId xmlns:a16="http://schemas.microsoft.com/office/drawing/2014/main" id="{F24A986B-356C-FCC5-384A-C78563FE0CBD}"/>
              </a:ext>
            </a:extLst>
          </p:cNvPr>
          <p:cNvSpPr/>
          <p:nvPr/>
        </p:nvSpPr>
        <p:spPr>
          <a:xfrm rot="5400000">
            <a:off x="1853614" y="1705780"/>
            <a:ext cx="2361102"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3" name="Rectangle 32">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706917" y="1384580"/>
            <a:ext cx="5422589" cy="963309"/>
          </a:xfrm>
          <a:prstGeom prst="rect">
            <a:avLst/>
          </a:prstGeom>
        </p:spPr>
        <p:txBody>
          <a:bodyPr anchor="t" anchorCtr="0">
            <a:normAutofit/>
          </a:bodyPr>
          <a:lstStyle>
            <a:lvl1pPr>
              <a:lnSpc>
                <a:spcPct val="95000"/>
              </a:lnSpc>
              <a:defRPr sz="2800" baseline="0">
                <a:solidFill>
                  <a:schemeClr val="accent5"/>
                </a:solidFill>
              </a:defRPr>
            </a:lvl1pPr>
          </a:lstStyle>
          <a:p>
            <a:r>
              <a:rPr lang="en-US"/>
              <a:t>Lorem ipsum dolor sit amet, consectetur adipiscing elit.</a:t>
            </a:r>
          </a:p>
        </p:txBody>
      </p:sp>
      <p:sp>
        <p:nvSpPr>
          <p:cNvPr id="6" name="Text Placeholder 10">
            <a:extLst>
              <a:ext uri="{FF2B5EF4-FFF2-40B4-BE49-F238E27FC236}">
                <a16:creationId xmlns:a16="http://schemas.microsoft.com/office/drawing/2014/main" id="{5243E628-80F5-25E6-20EB-3E5663B08A8E}"/>
              </a:ext>
            </a:extLst>
          </p:cNvPr>
          <p:cNvSpPr>
            <a:spLocks noGrp="1"/>
          </p:cNvSpPr>
          <p:nvPr>
            <p:ph type="body" sz="quarter" idx="12" hasCustomPrompt="1"/>
          </p:nvPr>
        </p:nvSpPr>
        <p:spPr>
          <a:xfrm>
            <a:off x="711783" y="2514679"/>
            <a:ext cx="5417723" cy="686693"/>
          </a:xfrm>
          <a:prstGeom prst="rect">
            <a:avLst/>
          </a:prstGeom>
        </p:spPr>
        <p:txBody>
          <a:bodyPr/>
          <a:lstStyle>
            <a:lvl1pPr marL="0" indent="0">
              <a:lnSpc>
                <a:spcPct val="95000"/>
              </a:lnSpc>
              <a:buNone/>
              <a:defRPr sz="1650"/>
            </a:lvl1pPr>
          </a:lstStyle>
          <a:p>
            <a:r>
              <a:rPr lang="en-US" err="1"/>
              <a:t>Donec laoreet dapibus volutpat. Etiam interdum vestibulum neque vel lacinia.</a:t>
            </a:r>
            <a:endParaRPr lang="en-US"/>
          </a:p>
        </p:txBody>
      </p:sp>
      <p:sp>
        <p:nvSpPr>
          <p:cNvPr id="3" name="Text Placeholder 2">
            <a:extLst>
              <a:ext uri="{FF2B5EF4-FFF2-40B4-BE49-F238E27FC236}">
                <a16:creationId xmlns:a16="http://schemas.microsoft.com/office/drawing/2014/main" id="{5BA74F72-588E-C808-BE3E-75F2DC7AEDB2}"/>
              </a:ext>
            </a:extLst>
          </p:cNvPr>
          <p:cNvSpPr>
            <a:spLocks noGrp="1"/>
          </p:cNvSpPr>
          <p:nvPr>
            <p:ph type="body" idx="1" hasCustomPrompt="1"/>
          </p:nvPr>
        </p:nvSpPr>
        <p:spPr>
          <a:xfrm>
            <a:off x="667390" y="3888276"/>
            <a:ext cx="1694810" cy="719201"/>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6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en-US"/>
              <a:t>What makes us different? </a:t>
            </a:r>
          </a:p>
        </p:txBody>
      </p:sp>
      <p:sp>
        <p:nvSpPr>
          <p:cNvPr id="7" name="Text Placeholder 2">
            <a:extLst>
              <a:ext uri="{FF2B5EF4-FFF2-40B4-BE49-F238E27FC236}">
                <a16:creationId xmlns:a16="http://schemas.microsoft.com/office/drawing/2014/main" id="{B28F5216-C474-536C-86F0-719FC2BFCD55}"/>
              </a:ext>
            </a:extLst>
          </p:cNvPr>
          <p:cNvSpPr>
            <a:spLocks noGrp="1"/>
          </p:cNvSpPr>
          <p:nvPr>
            <p:ph type="body" idx="15" hasCustomPrompt="1"/>
          </p:nvPr>
        </p:nvSpPr>
        <p:spPr>
          <a:xfrm>
            <a:off x="2804145" y="3875916"/>
            <a:ext cx="3039636" cy="1667256"/>
          </a:xfrm>
          <a:prstGeom prst="rect">
            <a:avLst/>
          </a:prstGeom>
        </p:spPr>
        <p:txBody>
          <a:bodyPr lIns="0" tIns="0" rIns="0" bIns="0">
            <a:noAutofit/>
          </a:bodyPr>
          <a:lstStyle>
            <a:lvl1pPr marL="303467" indent="-214313" rtl="0">
              <a:lnSpc>
                <a:spcPct val="100000"/>
              </a:lnSpc>
              <a:spcBef>
                <a:spcPct val="0"/>
              </a:spcBef>
              <a:spcAft>
                <a:spcPct val="0"/>
              </a:spcAft>
              <a:buClr>
                <a:schemeClr val="bg1"/>
              </a:buClr>
              <a:buFont typeface="Arial" pitchFamily="34" charset="0"/>
              <a:buChar char="•"/>
              <a:defRPr sz="1350" b="0" i="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en-US"/>
              <a:t>Bullet 1</a:t>
            </a:r>
          </a:p>
        </p:txBody>
      </p:sp>
      <p:sp>
        <p:nvSpPr>
          <p:cNvPr id="26" name="Text Placeholder 2">
            <a:extLst>
              <a:ext uri="{FF2B5EF4-FFF2-40B4-BE49-F238E27FC236}">
                <a16:creationId xmlns:a16="http://schemas.microsoft.com/office/drawing/2014/main" id="{49BEF6A4-C2E9-60E8-CDB5-3847A9BC6A2A}"/>
              </a:ext>
            </a:extLst>
          </p:cNvPr>
          <p:cNvSpPr>
            <a:spLocks noGrp="1"/>
          </p:cNvSpPr>
          <p:nvPr>
            <p:ph type="body" idx="16" hasCustomPrompt="1"/>
          </p:nvPr>
        </p:nvSpPr>
        <p:spPr>
          <a:xfrm>
            <a:off x="7127864" y="1279640"/>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cxnSp>
        <p:nvCxnSpPr>
          <p:cNvPr id="31" name="Straight Connector 30">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803966F4-75DB-0860-9B25-0E505178C50D}"/>
              </a:ext>
            </a:extLst>
          </p:cNvPr>
          <p:cNvSpPr>
            <a:spLocks noGrp="1"/>
          </p:cNvSpPr>
          <p:nvPr>
            <p:ph type="subTitle" idx="19" hasCustomPrompt="1"/>
          </p:nvPr>
        </p:nvSpPr>
        <p:spPr>
          <a:xfrm>
            <a:off x="852362" y="588313"/>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sp>
        <p:nvSpPr>
          <p:cNvPr id="37" name="Text Placeholder 10">
            <a:extLst>
              <a:ext uri="{FF2B5EF4-FFF2-40B4-BE49-F238E27FC236}">
                <a16:creationId xmlns:a16="http://schemas.microsoft.com/office/drawing/2014/main" id="{5243E628-80F5-25E6-20EB-3E5663B08A8E}"/>
              </a:ext>
            </a:extLst>
          </p:cNvPr>
          <p:cNvSpPr>
            <a:spLocks noGrp="1"/>
          </p:cNvSpPr>
          <p:nvPr>
            <p:ph type="body" sz="quarter" idx="20" hasCustomPrompt="1"/>
          </p:nvPr>
        </p:nvSpPr>
        <p:spPr>
          <a:xfrm>
            <a:off x="7127864" y="273001"/>
            <a:ext cx="1497772" cy="1151248"/>
          </a:xfrm>
          <a:prstGeom prst="rect">
            <a:avLst/>
          </a:prstGeom>
        </p:spPr>
        <p:txBody>
          <a:bodyPr/>
          <a:lstStyle>
            <a:lvl1pPr marL="0" indent="0">
              <a:lnSpc>
                <a:spcPct val="95000"/>
              </a:lnSpc>
              <a:buNone/>
              <a:defRPr sz="6600">
                <a:solidFill>
                  <a:schemeClr val="bg1"/>
                </a:solidFill>
              </a:defRPr>
            </a:lvl1pPr>
          </a:lstStyle>
          <a:p>
            <a:r>
              <a:rPr lang="en-US"/>
              <a:t>58</a:t>
            </a:r>
          </a:p>
        </p:txBody>
      </p:sp>
      <p:sp>
        <p:nvSpPr>
          <p:cNvPr id="24" name="Rectangle 23">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5" name="Rectangle 24">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7" name="Rectangle 26">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8" name="Rectangle 27">
            <a:extLst>
              <a:ext uri="{FF2B5EF4-FFF2-40B4-BE49-F238E27FC236}">
                <a16:creationId xmlns:a16="http://schemas.microsoft.com/office/drawing/2014/main" id="{F24A986B-356C-FCC5-384A-C78563FE0CBD}"/>
              </a:ext>
            </a:extLst>
          </p:cNvPr>
          <p:cNvSpPr/>
          <p:nvPr/>
        </p:nvSpPr>
        <p:spPr>
          <a:xfrm rot="5400000">
            <a:off x="1853614" y="1705780"/>
            <a:ext cx="2361102"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0" name="Rectangle 29">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38" name="Straight Connector 37">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73541"/>
      </p:ext>
    </p:extLst>
  </p:cSld>
  <p:clrMapOvr>
    <a:overrideClrMapping bg1="lt1" tx1="dk1" bg2="lt2" tx2="dk2" accent1="accent1" accent2="accent2" accent3="accent3" accent4="accent4" accent5="accent5" accent6="accent6" hlink="hlink" folHlink="folHlink"/>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s and Quot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3" name="Rectangle 32">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2" name="Text Placeholder 2">
            <a:extLst>
              <a:ext uri="{FF2B5EF4-FFF2-40B4-BE49-F238E27FC236}">
                <a16:creationId xmlns:a16="http://schemas.microsoft.com/office/drawing/2014/main" id="{49BEF6A4-C2E9-60E8-CDB5-3847A9BC6A2A}"/>
              </a:ext>
            </a:extLst>
          </p:cNvPr>
          <p:cNvSpPr>
            <a:spLocks noGrp="1"/>
          </p:cNvSpPr>
          <p:nvPr>
            <p:ph type="body" idx="23" hasCustomPrompt="1"/>
          </p:nvPr>
        </p:nvSpPr>
        <p:spPr>
          <a:xfrm>
            <a:off x="7127864" y="4099454"/>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 Client name</a:t>
            </a:r>
            <a:endParaRPr lang="en-US"/>
          </a:p>
        </p:txBody>
      </p:sp>
      <p:sp>
        <p:nvSpPr>
          <p:cNvPr id="4" name="Rectangle 3">
            <a:extLst>
              <a:ext uri="{FF2B5EF4-FFF2-40B4-BE49-F238E27FC236}">
                <a16:creationId xmlns:a16="http://schemas.microsoft.com/office/drawing/2014/main" id="{F24A986B-356C-FCC5-384A-C78563FE0CBD}"/>
              </a:ext>
            </a:extLst>
          </p:cNvPr>
          <p:cNvSpPr/>
          <p:nvPr/>
        </p:nvSpPr>
        <p:spPr>
          <a:xfrm rot="5400000">
            <a:off x="1893841" y="1746007"/>
            <a:ext cx="2280649"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698039" y="1384580"/>
            <a:ext cx="5422589" cy="963309"/>
          </a:xfrm>
          <a:prstGeom prst="rect">
            <a:avLst/>
          </a:prstGeom>
        </p:spPr>
        <p:txBody>
          <a:bodyPr anchor="t" anchorCtr="0">
            <a:normAutofit/>
          </a:bodyPr>
          <a:lstStyle>
            <a:lvl1pPr>
              <a:lnSpc>
                <a:spcPct val="95000"/>
              </a:lnSpc>
              <a:defRPr sz="2800">
                <a:solidFill>
                  <a:schemeClr val="accent5"/>
                </a:solidFill>
              </a:defRPr>
            </a:lvl1pPr>
          </a:lstStyle>
          <a:p>
            <a:r>
              <a:rPr lang="en-US"/>
              <a:t>Lorem ipsum dolor sit amet, consectetur adipiscing elit.</a:t>
            </a:r>
          </a:p>
        </p:txBody>
      </p:sp>
      <p:sp>
        <p:nvSpPr>
          <p:cNvPr id="6" name="Text Placeholder 10">
            <a:extLst>
              <a:ext uri="{FF2B5EF4-FFF2-40B4-BE49-F238E27FC236}">
                <a16:creationId xmlns:a16="http://schemas.microsoft.com/office/drawing/2014/main" id="{5243E628-80F5-25E6-20EB-3E5663B08A8E}"/>
              </a:ext>
            </a:extLst>
          </p:cNvPr>
          <p:cNvSpPr>
            <a:spLocks noGrp="1"/>
          </p:cNvSpPr>
          <p:nvPr>
            <p:ph type="body" sz="quarter" idx="12" hasCustomPrompt="1"/>
          </p:nvPr>
        </p:nvSpPr>
        <p:spPr>
          <a:xfrm>
            <a:off x="702905" y="2514679"/>
            <a:ext cx="5417723" cy="686693"/>
          </a:xfrm>
          <a:prstGeom prst="rect">
            <a:avLst/>
          </a:prstGeom>
        </p:spPr>
        <p:txBody>
          <a:bodyPr/>
          <a:lstStyle>
            <a:lvl1pPr marL="0" indent="0">
              <a:lnSpc>
                <a:spcPct val="95000"/>
              </a:lnSpc>
              <a:buNone/>
              <a:defRPr sz="1650"/>
            </a:lvl1pPr>
          </a:lstStyle>
          <a:p>
            <a:r>
              <a:rPr lang="en-US" err="1"/>
              <a:t>Donec laoreet dapibus volutpat. Etiam interdum vestibulum neque vel lacinia.</a:t>
            </a:r>
            <a:endParaRPr lang="en-US"/>
          </a:p>
        </p:txBody>
      </p:sp>
      <p:sp>
        <p:nvSpPr>
          <p:cNvPr id="3" name="Text Placeholder 2">
            <a:extLst>
              <a:ext uri="{FF2B5EF4-FFF2-40B4-BE49-F238E27FC236}">
                <a16:creationId xmlns:a16="http://schemas.microsoft.com/office/drawing/2014/main" id="{5BA74F72-588E-C808-BE3E-75F2DC7AEDB2}"/>
              </a:ext>
            </a:extLst>
          </p:cNvPr>
          <p:cNvSpPr>
            <a:spLocks noGrp="1"/>
          </p:cNvSpPr>
          <p:nvPr>
            <p:ph type="body" idx="1" hasCustomPrompt="1"/>
          </p:nvPr>
        </p:nvSpPr>
        <p:spPr>
          <a:xfrm>
            <a:off x="667390" y="3888276"/>
            <a:ext cx="1694810" cy="719201"/>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6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en-US"/>
              <a:t>What makes us different? </a:t>
            </a:r>
          </a:p>
        </p:txBody>
      </p:sp>
      <p:sp>
        <p:nvSpPr>
          <p:cNvPr id="7" name="Text Placeholder 2">
            <a:extLst>
              <a:ext uri="{FF2B5EF4-FFF2-40B4-BE49-F238E27FC236}">
                <a16:creationId xmlns:a16="http://schemas.microsoft.com/office/drawing/2014/main" id="{B28F5216-C474-536C-86F0-719FC2BFCD55}"/>
              </a:ext>
            </a:extLst>
          </p:cNvPr>
          <p:cNvSpPr>
            <a:spLocks noGrp="1"/>
          </p:cNvSpPr>
          <p:nvPr>
            <p:ph type="body" idx="15" hasCustomPrompt="1"/>
          </p:nvPr>
        </p:nvSpPr>
        <p:spPr>
          <a:xfrm>
            <a:off x="2804145" y="3875916"/>
            <a:ext cx="3039636" cy="1667256"/>
          </a:xfrm>
          <a:prstGeom prst="rect">
            <a:avLst/>
          </a:prstGeom>
        </p:spPr>
        <p:txBody>
          <a:bodyPr lIns="0" tIns="0" rIns="0" bIns="0">
            <a:noAutofit/>
          </a:bodyPr>
          <a:lstStyle>
            <a:lvl1pPr marL="303467" indent="-214313" rtl="0">
              <a:lnSpc>
                <a:spcPct val="100000"/>
              </a:lnSpc>
              <a:spcBef>
                <a:spcPct val="0"/>
              </a:spcBef>
              <a:spcAft>
                <a:spcPct val="0"/>
              </a:spcAft>
              <a:buClr>
                <a:schemeClr val="bg1"/>
              </a:buClr>
              <a:buFont typeface="Arial" pitchFamily="34" charset="0"/>
              <a:buChar char="•"/>
              <a:defRPr sz="1350" b="0" i="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en-US"/>
              <a:t>Bullet 1</a:t>
            </a:r>
          </a:p>
        </p:txBody>
      </p:sp>
      <p:cxnSp>
        <p:nvCxnSpPr>
          <p:cNvPr id="31" name="Straight Connector 30">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803966F4-75DB-0860-9B25-0E505178C50D}"/>
              </a:ext>
            </a:extLst>
          </p:cNvPr>
          <p:cNvSpPr>
            <a:spLocks noGrp="1"/>
          </p:cNvSpPr>
          <p:nvPr>
            <p:ph type="subTitle" idx="19" hasCustomPrompt="1"/>
          </p:nvPr>
        </p:nvSpPr>
        <p:spPr>
          <a:xfrm>
            <a:off x="852362" y="588313"/>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sp>
        <p:nvSpPr>
          <p:cNvPr id="37" name="Text Placeholder 10">
            <a:extLst>
              <a:ext uri="{FF2B5EF4-FFF2-40B4-BE49-F238E27FC236}">
                <a16:creationId xmlns:a16="http://schemas.microsoft.com/office/drawing/2014/main" id="{5243E628-80F5-25E6-20EB-3E5663B08A8E}"/>
              </a:ext>
            </a:extLst>
          </p:cNvPr>
          <p:cNvSpPr>
            <a:spLocks noGrp="1"/>
          </p:cNvSpPr>
          <p:nvPr>
            <p:ph type="body" sz="quarter" idx="20" hasCustomPrompt="1"/>
          </p:nvPr>
        </p:nvSpPr>
        <p:spPr>
          <a:xfrm>
            <a:off x="7127864" y="588311"/>
            <a:ext cx="1497772" cy="3431812"/>
          </a:xfrm>
          <a:prstGeom prst="rect">
            <a:avLst/>
          </a:prstGeom>
        </p:spPr>
        <p:txBody>
          <a:bodyPr anchor="b"/>
          <a:lstStyle>
            <a:lvl1pPr marL="0" indent="0">
              <a:lnSpc>
                <a:spcPct val="95000"/>
              </a:lnSpc>
              <a:buNone/>
              <a:defRPr sz="1400">
                <a:solidFill>
                  <a:schemeClr val="bg1"/>
                </a:solidFill>
              </a:defRPr>
            </a:lvl1pPr>
          </a:lstStyle>
          <a:p>
            <a:r>
              <a:rPr lang="en-US"/>
              <a:t>“Praesent in pulvinar enim. Sed eleifend, ex in bibendum pellentesque, lectus urna faucibus arcu, sed porttitor arcu neque vitae libero.”</a:t>
            </a:r>
          </a:p>
        </p:txBody>
      </p:sp>
      <p:sp>
        <p:nvSpPr>
          <p:cNvPr id="18" name="Rectangle 17">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9" name="Rectangle 18">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22" name="Straight Connector 21">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97354"/>
      </p:ext>
    </p:extLst>
  </p:cSld>
  <p:clrMapOvr>
    <a:overrideClrMapping bg1="lt1" tx1="dk1" bg2="lt2" tx2="dk2" accent1="accent1" accent2="accent2" accent3="accent3" accent4="accent4" accent5="accent5" accent6="accent6" hlink="hlink" folHlink="folHlink"/>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ullets and Quot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3" name="Rectangle 32">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2" name="Text Placeholder 2">
            <a:extLst>
              <a:ext uri="{FF2B5EF4-FFF2-40B4-BE49-F238E27FC236}">
                <a16:creationId xmlns:a16="http://schemas.microsoft.com/office/drawing/2014/main" id="{49BEF6A4-C2E9-60E8-CDB5-3847A9BC6A2A}"/>
              </a:ext>
            </a:extLst>
          </p:cNvPr>
          <p:cNvSpPr>
            <a:spLocks noGrp="1"/>
          </p:cNvSpPr>
          <p:nvPr>
            <p:ph type="body" idx="23" hasCustomPrompt="1"/>
          </p:nvPr>
        </p:nvSpPr>
        <p:spPr>
          <a:xfrm>
            <a:off x="7127864" y="4099454"/>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 Client name</a:t>
            </a:r>
            <a:endParaRPr lang="en-US"/>
          </a:p>
        </p:txBody>
      </p:sp>
      <p:sp>
        <p:nvSpPr>
          <p:cNvPr id="4" name="Rectangle 3">
            <a:extLst>
              <a:ext uri="{FF2B5EF4-FFF2-40B4-BE49-F238E27FC236}">
                <a16:creationId xmlns:a16="http://schemas.microsoft.com/office/drawing/2014/main" id="{F24A986B-356C-FCC5-384A-C78563FE0CBD}"/>
              </a:ext>
            </a:extLst>
          </p:cNvPr>
          <p:cNvSpPr/>
          <p:nvPr/>
        </p:nvSpPr>
        <p:spPr>
          <a:xfrm rot="5400000">
            <a:off x="2389625" y="2241792"/>
            <a:ext cx="1289081" cy="6101900"/>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698039" y="1384580"/>
            <a:ext cx="5422589" cy="963309"/>
          </a:xfrm>
          <a:prstGeom prst="rect">
            <a:avLst/>
          </a:prstGeom>
        </p:spPr>
        <p:txBody>
          <a:bodyPr anchor="t" anchorCtr="0">
            <a:normAutofit/>
          </a:bodyPr>
          <a:lstStyle>
            <a:lvl1pPr>
              <a:lnSpc>
                <a:spcPct val="95000"/>
              </a:lnSpc>
              <a:defRPr sz="2800">
                <a:solidFill>
                  <a:schemeClr val="accent5"/>
                </a:solidFill>
              </a:defRPr>
            </a:lvl1pPr>
          </a:lstStyle>
          <a:p>
            <a:r>
              <a:rPr lang="en-US"/>
              <a:t>Lorem ipsum dolor sit amet, consectetur adipiscing elit.</a:t>
            </a:r>
          </a:p>
        </p:txBody>
      </p:sp>
      <p:sp>
        <p:nvSpPr>
          <p:cNvPr id="6" name="Text Placeholder 10">
            <a:extLst>
              <a:ext uri="{FF2B5EF4-FFF2-40B4-BE49-F238E27FC236}">
                <a16:creationId xmlns:a16="http://schemas.microsoft.com/office/drawing/2014/main" id="{5243E628-80F5-25E6-20EB-3E5663B08A8E}"/>
              </a:ext>
            </a:extLst>
          </p:cNvPr>
          <p:cNvSpPr>
            <a:spLocks noGrp="1"/>
          </p:cNvSpPr>
          <p:nvPr>
            <p:ph type="body" sz="quarter" idx="12" hasCustomPrompt="1"/>
          </p:nvPr>
        </p:nvSpPr>
        <p:spPr>
          <a:xfrm>
            <a:off x="702905" y="2514679"/>
            <a:ext cx="5417723" cy="686693"/>
          </a:xfrm>
          <a:prstGeom prst="rect">
            <a:avLst/>
          </a:prstGeom>
        </p:spPr>
        <p:txBody>
          <a:bodyPr/>
          <a:lstStyle>
            <a:lvl1pPr marL="0" indent="0">
              <a:lnSpc>
                <a:spcPct val="95000"/>
              </a:lnSpc>
              <a:buNone/>
              <a:defRPr sz="1650"/>
            </a:lvl1pPr>
          </a:lstStyle>
          <a:p>
            <a:r>
              <a:rPr lang="en-US" err="1"/>
              <a:t>Donec laoreet dapibus volutpat. Etiam interdum vestibulum neque vel lacinia.</a:t>
            </a:r>
            <a:endParaRPr lang="en-US"/>
          </a:p>
        </p:txBody>
      </p:sp>
      <p:sp>
        <p:nvSpPr>
          <p:cNvPr id="3" name="Text Placeholder 2">
            <a:extLst>
              <a:ext uri="{FF2B5EF4-FFF2-40B4-BE49-F238E27FC236}">
                <a16:creationId xmlns:a16="http://schemas.microsoft.com/office/drawing/2014/main" id="{5BA74F72-588E-C808-BE3E-75F2DC7AEDB2}"/>
              </a:ext>
            </a:extLst>
          </p:cNvPr>
          <p:cNvSpPr>
            <a:spLocks noGrp="1"/>
          </p:cNvSpPr>
          <p:nvPr>
            <p:ph type="body" idx="1" hasCustomPrompt="1"/>
          </p:nvPr>
        </p:nvSpPr>
        <p:spPr>
          <a:xfrm>
            <a:off x="667390" y="3888276"/>
            <a:ext cx="1694810" cy="719201"/>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6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en-US"/>
              <a:t>What makes us different? </a:t>
            </a:r>
          </a:p>
        </p:txBody>
      </p:sp>
      <p:sp>
        <p:nvSpPr>
          <p:cNvPr id="7" name="Text Placeholder 2">
            <a:extLst>
              <a:ext uri="{FF2B5EF4-FFF2-40B4-BE49-F238E27FC236}">
                <a16:creationId xmlns:a16="http://schemas.microsoft.com/office/drawing/2014/main" id="{B28F5216-C474-536C-86F0-719FC2BFCD55}"/>
              </a:ext>
            </a:extLst>
          </p:cNvPr>
          <p:cNvSpPr>
            <a:spLocks noGrp="1"/>
          </p:cNvSpPr>
          <p:nvPr>
            <p:ph type="body" idx="15" hasCustomPrompt="1"/>
          </p:nvPr>
        </p:nvSpPr>
        <p:spPr>
          <a:xfrm>
            <a:off x="2804145" y="3875916"/>
            <a:ext cx="3039636" cy="1667256"/>
          </a:xfrm>
          <a:prstGeom prst="rect">
            <a:avLst/>
          </a:prstGeom>
        </p:spPr>
        <p:txBody>
          <a:bodyPr lIns="0" tIns="0" rIns="0" bIns="0">
            <a:noAutofit/>
          </a:bodyPr>
          <a:lstStyle>
            <a:lvl1pPr marL="303467" indent="-214313" rtl="0">
              <a:lnSpc>
                <a:spcPct val="100000"/>
              </a:lnSpc>
              <a:spcBef>
                <a:spcPct val="0"/>
              </a:spcBef>
              <a:spcAft>
                <a:spcPct val="0"/>
              </a:spcAft>
              <a:buClr>
                <a:schemeClr val="bg1"/>
              </a:buClr>
              <a:buFont typeface="Arial" pitchFamily="34" charset="0"/>
              <a:buChar char="•"/>
              <a:defRPr sz="1350" b="0" i="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en-US"/>
              <a:t>Bullet 1</a:t>
            </a:r>
          </a:p>
        </p:txBody>
      </p:sp>
      <p:cxnSp>
        <p:nvCxnSpPr>
          <p:cNvPr id="31" name="Straight Connector 30">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803966F4-75DB-0860-9B25-0E505178C50D}"/>
              </a:ext>
            </a:extLst>
          </p:cNvPr>
          <p:cNvSpPr>
            <a:spLocks noGrp="1"/>
          </p:cNvSpPr>
          <p:nvPr>
            <p:ph type="subTitle" idx="19" hasCustomPrompt="1"/>
          </p:nvPr>
        </p:nvSpPr>
        <p:spPr>
          <a:xfrm>
            <a:off x="852362" y="588313"/>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sp>
        <p:nvSpPr>
          <p:cNvPr id="37" name="Text Placeholder 10">
            <a:extLst>
              <a:ext uri="{FF2B5EF4-FFF2-40B4-BE49-F238E27FC236}">
                <a16:creationId xmlns:a16="http://schemas.microsoft.com/office/drawing/2014/main" id="{5243E628-80F5-25E6-20EB-3E5663B08A8E}"/>
              </a:ext>
            </a:extLst>
          </p:cNvPr>
          <p:cNvSpPr>
            <a:spLocks noGrp="1"/>
          </p:cNvSpPr>
          <p:nvPr>
            <p:ph type="body" sz="quarter" idx="20" hasCustomPrompt="1"/>
          </p:nvPr>
        </p:nvSpPr>
        <p:spPr>
          <a:xfrm>
            <a:off x="7127864" y="588311"/>
            <a:ext cx="1497772" cy="3431812"/>
          </a:xfrm>
          <a:prstGeom prst="rect">
            <a:avLst/>
          </a:prstGeom>
        </p:spPr>
        <p:txBody>
          <a:bodyPr anchor="b"/>
          <a:lstStyle>
            <a:lvl1pPr marL="0" indent="0">
              <a:lnSpc>
                <a:spcPct val="95000"/>
              </a:lnSpc>
              <a:buNone/>
              <a:defRPr sz="1400">
                <a:solidFill>
                  <a:schemeClr val="bg1"/>
                </a:solidFill>
              </a:defRPr>
            </a:lvl1pPr>
          </a:lstStyle>
          <a:p>
            <a:r>
              <a:rPr lang="en-US"/>
              <a:t>“Praesent in pulvinar enim. Sed eleifend, ex in bibendum pellentesque, lectus urna faucibus arcu, sed porttitor arcu neque vitae libero.”</a:t>
            </a:r>
          </a:p>
        </p:txBody>
      </p:sp>
      <p:sp>
        <p:nvSpPr>
          <p:cNvPr id="18" name="Rectangle 17">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9" name="Rectangle 18">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22" name="Straight Connector 21">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894401"/>
      </p:ext>
    </p:extLst>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Quote for Practice">
    <p:spTree>
      <p:nvGrpSpPr>
        <p:cNvPr id="1" name=""/>
        <p:cNvGrpSpPr/>
        <p:nvPr/>
      </p:nvGrpSpPr>
      <p:grpSpPr>
        <a:xfrm>
          <a:off x="0" y="0"/>
          <a:ext cx="0" cy="0"/>
          <a:chOff x="0" y="0"/>
          <a:chExt cx="0" cy="0"/>
        </a:xfrm>
      </p:grpSpPr>
      <p:sp>
        <p:nvSpPr>
          <p:cNvPr id="8" name="Rectangle 7"/>
          <p:cNvSpPr/>
          <p:nvPr/>
        </p:nvSpPr>
        <p:spPr>
          <a:xfrm>
            <a:off x="4500564" y="2"/>
            <a:ext cx="4660223" cy="619640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ln>
                <a:noFill/>
              </a:ln>
            </a:endParaRPr>
          </a:p>
        </p:txBody>
      </p:sp>
      <p:sp>
        <p:nvSpPr>
          <p:cNvPr id="25" name="Rectangle 24">
            <a:extLst>
              <a:ext uri="{FF2B5EF4-FFF2-40B4-BE49-F238E27FC236}">
                <a16:creationId xmlns:a16="http://schemas.microsoft.com/office/drawing/2014/main" id="{90E3862C-B74E-746D-4302-BB26719ADC84}"/>
              </a:ext>
            </a:extLst>
          </p:cNvPr>
          <p:cNvSpPr/>
          <p:nvPr/>
        </p:nvSpPr>
        <p:spPr>
          <a:xfrm>
            <a:off x="4711123" y="1250096"/>
            <a:ext cx="4251811" cy="4042694"/>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44" name="Straight Connector 43">
            <a:extLst>
              <a:ext uri="{FF2B5EF4-FFF2-40B4-BE49-F238E27FC236}">
                <a16:creationId xmlns:a16="http://schemas.microsoft.com/office/drawing/2014/main" id="{50B6E15B-92B2-1784-1AC7-9F0B8AEDCD38}"/>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Subtitle 2">
            <a:extLst>
              <a:ext uri="{FF2B5EF4-FFF2-40B4-BE49-F238E27FC236}">
                <a16:creationId xmlns:a16="http://schemas.microsoft.com/office/drawing/2014/main" id="{CA6BC35D-C14B-0CBF-38E2-DD52EFCC3F9A}"/>
              </a:ext>
            </a:extLst>
          </p:cNvPr>
          <p:cNvSpPr>
            <a:spLocks noGrp="1"/>
          </p:cNvSpPr>
          <p:nvPr>
            <p:ph type="subTitle" idx="15" hasCustomPrompt="1"/>
          </p:nvPr>
        </p:nvSpPr>
        <p:spPr>
          <a:xfrm>
            <a:off x="852362" y="588313"/>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sp>
        <p:nvSpPr>
          <p:cNvPr id="29"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662526" y="1384580"/>
            <a:ext cx="3730908" cy="963309"/>
          </a:xfrm>
          <a:prstGeom prst="rect">
            <a:avLst/>
          </a:prstGeom>
        </p:spPr>
        <p:txBody>
          <a:bodyPr anchor="t" anchorCtr="0">
            <a:noAutofit/>
          </a:bodyPr>
          <a:lstStyle>
            <a:lvl1pPr>
              <a:lnSpc>
                <a:spcPct val="95000"/>
              </a:lnSpc>
              <a:defRPr sz="2000">
                <a:solidFill>
                  <a:schemeClr val="accent5"/>
                </a:solidFill>
              </a:defRPr>
            </a:lvl1pPr>
          </a:lstStyle>
          <a:p>
            <a:r>
              <a:rPr lang="en-US"/>
              <a:t>Lorem ipsum dolor sit amet, consectetur adipiscing elit.</a:t>
            </a:r>
          </a:p>
        </p:txBody>
      </p:sp>
      <p:sp>
        <p:nvSpPr>
          <p:cNvPr id="30" name="Text Placeholder 10">
            <a:extLst>
              <a:ext uri="{FF2B5EF4-FFF2-40B4-BE49-F238E27FC236}">
                <a16:creationId xmlns:a16="http://schemas.microsoft.com/office/drawing/2014/main" id="{5243E628-80F5-25E6-20EB-3E5663B08A8E}"/>
              </a:ext>
            </a:extLst>
          </p:cNvPr>
          <p:cNvSpPr>
            <a:spLocks noGrp="1"/>
          </p:cNvSpPr>
          <p:nvPr>
            <p:ph type="body" sz="quarter" idx="12" hasCustomPrompt="1"/>
          </p:nvPr>
        </p:nvSpPr>
        <p:spPr>
          <a:xfrm>
            <a:off x="667393" y="2514679"/>
            <a:ext cx="3726043" cy="686693"/>
          </a:xfrm>
          <a:prstGeom prst="rect">
            <a:avLst/>
          </a:prstGeom>
        </p:spPr>
        <p:txBody>
          <a:bodyPr/>
          <a:lstStyle>
            <a:lvl1pPr marL="0" indent="0">
              <a:lnSpc>
                <a:spcPct val="95000"/>
              </a:lnSpc>
              <a:buNone/>
              <a:defRPr sz="1350"/>
            </a:lvl1pPr>
          </a:lstStyle>
          <a:p>
            <a:r>
              <a:rPr lang="en-US" err="1"/>
              <a:t>Donec laoreet dapibus volutpat. Etiam interdum vestibulum neque vel lacinia.</a:t>
            </a:r>
            <a:endParaRPr lang="en-US"/>
          </a:p>
        </p:txBody>
      </p:sp>
      <p:sp>
        <p:nvSpPr>
          <p:cNvPr id="22" name="Text Placeholder 2">
            <a:extLst>
              <a:ext uri="{FF2B5EF4-FFF2-40B4-BE49-F238E27FC236}">
                <a16:creationId xmlns:a16="http://schemas.microsoft.com/office/drawing/2014/main" id="{49BEF6A4-C2E9-60E8-CDB5-3847A9BC6A2A}"/>
              </a:ext>
            </a:extLst>
          </p:cNvPr>
          <p:cNvSpPr>
            <a:spLocks noGrp="1"/>
          </p:cNvSpPr>
          <p:nvPr>
            <p:ph type="body" idx="23" hasCustomPrompt="1"/>
          </p:nvPr>
        </p:nvSpPr>
        <p:spPr>
          <a:xfrm>
            <a:off x="4961867" y="3859551"/>
            <a:ext cx="3817605"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 Client name</a:t>
            </a:r>
            <a:endParaRPr lang="en-US"/>
          </a:p>
        </p:txBody>
      </p:sp>
      <p:sp>
        <p:nvSpPr>
          <p:cNvPr id="23" name="Text Placeholder 10">
            <a:extLst>
              <a:ext uri="{FF2B5EF4-FFF2-40B4-BE49-F238E27FC236}">
                <a16:creationId xmlns:a16="http://schemas.microsoft.com/office/drawing/2014/main" id="{5243E628-80F5-25E6-20EB-3E5663B08A8E}"/>
              </a:ext>
            </a:extLst>
          </p:cNvPr>
          <p:cNvSpPr>
            <a:spLocks noGrp="1"/>
          </p:cNvSpPr>
          <p:nvPr>
            <p:ph type="body" sz="quarter" idx="20" hasCustomPrompt="1"/>
          </p:nvPr>
        </p:nvSpPr>
        <p:spPr>
          <a:xfrm>
            <a:off x="4963478" y="1554482"/>
            <a:ext cx="3814764" cy="2194561"/>
          </a:xfrm>
          <a:prstGeom prst="rect">
            <a:avLst/>
          </a:prstGeom>
        </p:spPr>
        <p:txBody>
          <a:bodyPr anchor="b"/>
          <a:lstStyle>
            <a:lvl1pPr marL="0" indent="0">
              <a:lnSpc>
                <a:spcPct val="95000"/>
              </a:lnSpc>
              <a:buNone/>
              <a:defRPr sz="1800">
                <a:solidFill>
                  <a:schemeClr val="bg1"/>
                </a:solidFill>
              </a:defRPr>
            </a:lvl1pPr>
          </a:lstStyle>
          <a:p>
            <a:r>
              <a:rPr lang="en-US"/>
              <a:t>“Praesent in pulvinar enim. Sed eleifend, ex in bibendum pellentesque, lectus urna faucibus arcu, sed porttitor arcu neque vitae libero.”</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6423" y="6451156"/>
            <a:ext cx="1551819" cy="202422"/>
          </a:xfrm>
          <a:prstGeom prst="rect">
            <a:avLst/>
          </a:prstGeom>
        </p:spPr>
      </p:pic>
      <p:sp>
        <p:nvSpPr>
          <p:cNvPr id="16" name="Rectangle 15">
            <a:extLst>
              <a:ext uri="{FF2B5EF4-FFF2-40B4-BE49-F238E27FC236}">
                <a16:creationId xmlns:a16="http://schemas.microsoft.com/office/drawing/2014/main" id="{90E3862C-B74E-746D-4302-BB26719ADC84}"/>
              </a:ext>
            </a:extLst>
          </p:cNvPr>
          <p:cNvSpPr/>
          <p:nvPr/>
        </p:nvSpPr>
        <p:spPr>
          <a:xfrm>
            <a:off x="4711123" y="1250096"/>
            <a:ext cx="4251811" cy="4042694"/>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18" name="Straight Connector 17">
            <a:extLst>
              <a:ext uri="{FF2B5EF4-FFF2-40B4-BE49-F238E27FC236}">
                <a16:creationId xmlns:a16="http://schemas.microsoft.com/office/drawing/2014/main" id="{50B6E15B-92B2-1784-1AC7-9F0B8AEDCD38}"/>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8EADC52D-F6CD-3D5B-CB78-C2431F0DC25F}"/>
              </a:ext>
            </a:extLst>
          </p:cNvPr>
          <p:cNvSpPr>
            <a:spLocks noGrp="1"/>
          </p:cNvSpPr>
          <p:nvPr>
            <p:ph type="title" idx="24" hasCustomPrompt="1"/>
          </p:nvPr>
        </p:nvSpPr>
        <p:spPr>
          <a:xfrm>
            <a:off x="662526" y="1384580"/>
            <a:ext cx="3730908" cy="963309"/>
          </a:xfrm>
          <a:prstGeom prst="rect">
            <a:avLst/>
          </a:prstGeom>
        </p:spPr>
        <p:txBody>
          <a:bodyPr anchor="t" anchorCtr="0">
            <a:noAutofit/>
          </a:bodyPr>
          <a:lstStyle>
            <a:lvl1pPr>
              <a:lnSpc>
                <a:spcPct val="95000"/>
              </a:lnSpc>
              <a:defRPr sz="2000">
                <a:solidFill>
                  <a:schemeClr val="accent5"/>
                </a:solidFill>
              </a:defRPr>
            </a:lvl1pPr>
          </a:lstStyle>
          <a:p>
            <a:r>
              <a:rPr lang="en-US"/>
              <a:t>Lorem ipsum dolor sit amet, consectetur adipiscing elit.</a:t>
            </a:r>
          </a:p>
        </p:txBody>
      </p:sp>
      <p:sp>
        <p:nvSpPr>
          <p:cNvPr id="21" name="Text Placeholder 10">
            <a:extLst>
              <a:ext uri="{FF2B5EF4-FFF2-40B4-BE49-F238E27FC236}">
                <a16:creationId xmlns:a16="http://schemas.microsoft.com/office/drawing/2014/main" id="{5243E628-80F5-25E6-20EB-3E5663B08A8E}"/>
              </a:ext>
            </a:extLst>
          </p:cNvPr>
          <p:cNvSpPr>
            <a:spLocks noGrp="1"/>
          </p:cNvSpPr>
          <p:nvPr>
            <p:ph type="body" sz="quarter" idx="25" hasCustomPrompt="1"/>
          </p:nvPr>
        </p:nvSpPr>
        <p:spPr>
          <a:xfrm>
            <a:off x="667393" y="2514679"/>
            <a:ext cx="3726043" cy="686693"/>
          </a:xfrm>
          <a:prstGeom prst="rect">
            <a:avLst/>
          </a:prstGeom>
        </p:spPr>
        <p:txBody>
          <a:bodyPr/>
          <a:lstStyle>
            <a:lvl1pPr marL="0" indent="0">
              <a:lnSpc>
                <a:spcPct val="95000"/>
              </a:lnSpc>
              <a:buNone/>
              <a:defRPr sz="1350"/>
            </a:lvl1pPr>
          </a:lstStyle>
          <a:p>
            <a:r>
              <a:rPr lang="en-US" err="1"/>
              <a:t>Donec laoreet dapibus volutpat. Etiam interdum vestibulum neque vel lacinia.</a:t>
            </a:r>
            <a:endParaRPr lang="en-US"/>
          </a:p>
        </p:txBody>
      </p:sp>
      <p:pic>
        <p:nvPicPr>
          <p:cNvPr id="24" name="Picture 2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6423" y="6451156"/>
            <a:ext cx="1551819" cy="202422"/>
          </a:xfrm>
          <a:prstGeom prst="rect">
            <a:avLst/>
          </a:prstGeom>
        </p:spPr>
      </p:pic>
    </p:spTree>
    <p:extLst>
      <p:ext uri="{BB962C8B-B14F-4D97-AF65-F5344CB8AC3E}">
        <p14:creationId xmlns:p14="http://schemas.microsoft.com/office/powerpoint/2010/main" val="804303062"/>
      </p:ext>
    </p:extLst>
  </p:cSld>
  <p:clrMapOvr>
    <a:overrideClrMapping bg1="lt1" tx1="dk1" bg2="lt2" tx2="dk2" accent1="accent1" accent2="accent2" accent3="accent3" accent4="accent4" accent5="accent5" accent6="accent6" hlink="hlink" folHlink="folHlink"/>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y the Numbers for Practice">
    <p:spTree>
      <p:nvGrpSpPr>
        <p:cNvPr id="1" name=""/>
        <p:cNvGrpSpPr/>
        <p:nvPr/>
      </p:nvGrpSpPr>
      <p:grpSpPr>
        <a:xfrm>
          <a:off x="0" y="0"/>
          <a:ext cx="0" cy="0"/>
          <a:chOff x="0" y="0"/>
          <a:chExt cx="0" cy="0"/>
        </a:xfrm>
      </p:grpSpPr>
      <p:sp>
        <p:nvSpPr>
          <p:cNvPr id="8" name="Rectangle 7"/>
          <p:cNvSpPr/>
          <p:nvPr/>
        </p:nvSpPr>
        <p:spPr>
          <a:xfrm>
            <a:off x="4500564" y="2"/>
            <a:ext cx="4660223" cy="62232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ln>
                <a:noFill/>
              </a:ln>
            </a:endParaRPr>
          </a:p>
        </p:txBody>
      </p:sp>
      <p:sp>
        <p:nvSpPr>
          <p:cNvPr id="25" name="Rectangle 24">
            <a:extLst>
              <a:ext uri="{FF2B5EF4-FFF2-40B4-BE49-F238E27FC236}">
                <a16:creationId xmlns:a16="http://schemas.microsoft.com/office/drawing/2014/main" id="{90E3862C-B74E-746D-4302-BB26719ADC84}"/>
              </a:ext>
            </a:extLst>
          </p:cNvPr>
          <p:cNvSpPr/>
          <p:nvPr/>
        </p:nvSpPr>
        <p:spPr>
          <a:xfrm>
            <a:off x="4711122" y="1250099"/>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1" name="Text Placeholder 2">
            <a:extLst>
              <a:ext uri="{FF2B5EF4-FFF2-40B4-BE49-F238E27FC236}">
                <a16:creationId xmlns:a16="http://schemas.microsoft.com/office/drawing/2014/main" id="{49BEF6A4-C2E9-60E8-CDB5-3847A9BC6A2A}"/>
              </a:ext>
            </a:extLst>
          </p:cNvPr>
          <p:cNvSpPr>
            <a:spLocks noGrp="1"/>
          </p:cNvSpPr>
          <p:nvPr>
            <p:ph type="body" idx="16" hasCustomPrompt="1"/>
          </p:nvPr>
        </p:nvSpPr>
        <p:spPr>
          <a:xfrm>
            <a:off x="4918061" y="2391216"/>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0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33" name="Text Placeholder 10">
            <a:extLst>
              <a:ext uri="{FF2B5EF4-FFF2-40B4-BE49-F238E27FC236}">
                <a16:creationId xmlns:a16="http://schemas.microsoft.com/office/drawing/2014/main" id="{5243E628-80F5-25E6-20EB-3E5663B08A8E}"/>
              </a:ext>
            </a:extLst>
          </p:cNvPr>
          <p:cNvSpPr>
            <a:spLocks noGrp="1"/>
          </p:cNvSpPr>
          <p:nvPr>
            <p:ph type="body" sz="quarter" idx="20" hasCustomPrompt="1"/>
          </p:nvPr>
        </p:nvSpPr>
        <p:spPr>
          <a:xfrm>
            <a:off x="4918061" y="1384577"/>
            <a:ext cx="1497772" cy="1151248"/>
          </a:xfrm>
          <a:prstGeom prst="rect">
            <a:avLst/>
          </a:prstGeom>
        </p:spPr>
        <p:txBody>
          <a:bodyPr/>
          <a:lstStyle>
            <a:lvl1pPr marL="0" indent="0">
              <a:lnSpc>
                <a:spcPct val="95000"/>
              </a:lnSpc>
              <a:buNone/>
              <a:defRPr sz="5400">
                <a:solidFill>
                  <a:schemeClr val="bg1"/>
                </a:solidFill>
              </a:defRPr>
            </a:lvl1pPr>
          </a:lstStyle>
          <a:p>
            <a:r>
              <a:rPr lang="en-US"/>
              <a:t>58</a:t>
            </a:r>
          </a:p>
        </p:txBody>
      </p:sp>
      <p:cxnSp>
        <p:nvCxnSpPr>
          <p:cNvPr id="44" name="Straight Connector 43">
            <a:extLst>
              <a:ext uri="{FF2B5EF4-FFF2-40B4-BE49-F238E27FC236}">
                <a16:creationId xmlns:a16="http://schemas.microsoft.com/office/drawing/2014/main" id="{50B6E15B-92B2-1784-1AC7-9F0B8AEDCD38}"/>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Subtitle 2">
            <a:extLst>
              <a:ext uri="{FF2B5EF4-FFF2-40B4-BE49-F238E27FC236}">
                <a16:creationId xmlns:a16="http://schemas.microsoft.com/office/drawing/2014/main" id="{CA6BC35D-C14B-0CBF-38E2-DD52EFCC3F9A}"/>
              </a:ext>
            </a:extLst>
          </p:cNvPr>
          <p:cNvSpPr>
            <a:spLocks noGrp="1"/>
          </p:cNvSpPr>
          <p:nvPr>
            <p:ph type="subTitle" idx="15" hasCustomPrompt="1"/>
          </p:nvPr>
        </p:nvSpPr>
        <p:spPr>
          <a:xfrm>
            <a:off x="852362" y="588313"/>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sp>
        <p:nvSpPr>
          <p:cNvPr id="29"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662526" y="1384580"/>
            <a:ext cx="3730908" cy="963309"/>
          </a:xfrm>
          <a:prstGeom prst="rect">
            <a:avLst/>
          </a:prstGeom>
        </p:spPr>
        <p:txBody>
          <a:bodyPr anchor="t" anchorCtr="0">
            <a:normAutofit/>
          </a:bodyPr>
          <a:lstStyle>
            <a:lvl1pPr>
              <a:lnSpc>
                <a:spcPct val="95000"/>
              </a:lnSpc>
              <a:defRPr sz="1800">
                <a:solidFill>
                  <a:schemeClr val="accent5"/>
                </a:solidFill>
              </a:defRPr>
            </a:lvl1pPr>
          </a:lstStyle>
          <a:p>
            <a:r>
              <a:rPr lang="en-US"/>
              <a:t>Lorem ipsum dolor sit amet, consectetur adipiscing elit.</a:t>
            </a:r>
          </a:p>
        </p:txBody>
      </p:sp>
      <p:sp>
        <p:nvSpPr>
          <p:cNvPr id="30" name="Text Placeholder 10">
            <a:extLst>
              <a:ext uri="{FF2B5EF4-FFF2-40B4-BE49-F238E27FC236}">
                <a16:creationId xmlns:a16="http://schemas.microsoft.com/office/drawing/2014/main" id="{5243E628-80F5-25E6-20EB-3E5663B08A8E}"/>
              </a:ext>
            </a:extLst>
          </p:cNvPr>
          <p:cNvSpPr>
            <a:spLocks noGrp="1"/>
          </p:cNvSpPr>
          <p:nvPr>
            <p:ph type="body" sz="quarter" idx="12" hasCustomPrompt="1"/>
          </p:nvPr>
        </p:nvSpPr>
        <p:spPr>
          <a:xfrm>
            <a:off x="667393" y="2514679"/>
            <a:ext cx="3726043" cy="686693"/>
          </a:xfrm>
          <a:prstGeom prst="rect">
            <a:avLst/>
          </a:prstGeom>
        </p:spPr>
        <p:txBody>
          <a:bodyPr/>
          <a:lstStyle>
            <a:lvl1pPr marL="0" indent="0">
              <a:lnSpc>
                <a:spcPct val="95000"/>
              </a:lnSpc>
              <a:buNone/>
              <a:defRPr sz="1350"/>
            </a:lvl1pPr>
          </a:lstStyle>
          <a:p>
            <a:r>
              <a:rPr lang="en-US" err="1"/>
              <a:t>Donec laoreet dapibus volutpat. Etiam interdum vestibulum neque vel lacinia.</a:t>
            </a:r>
            <a:endParaRPr lang="en-US"/>
          </a:p>
        </p:txBody>
      </p:sp>
      <p:sp>
        <p:nvSpPr>
          <p:cNvPr id="34" name="Rectangle 33">
            <a:extLst>
              <a:ext uri="{FF2B5EF4-FFF2-40B4-BE49-F238E27FC236}">
                <a16:creationId xmlns:a16="http://schemas.microsoft.com/office/drawing/2014/main" id="{90E3862C-B74E-746D-4302-BB26719ADC84}"/>
              </a:ext>
            </a:extLst>
          </p:cNvPr>
          <p:cNvSpPr/>
          <p:nvPr/>
        </p:nvSpPr>
        <p:spPr>
          <a:xfrm>
            <a:off x="6904903" y="1250099"/>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7" name="Text Placeholder 2">
            <a:extLst>
              <a:ext uri="{FF2B5EF4-FFF2-40B4-BE49-F238E27FC236}">
                <a16:creationId xmlns:a16="http://schemas.microsoft.com/office/drawing/2014/main" id="{49BEF6A4-C2E9-60E8-CDB5-3847A9BC6A2A}"/>
              </a:ext>
            </a:extLst>
          </p:cNvPr>
          <p:cNvSpPr>
            <a:spLocks noGrp="1"/>
          </p:cNvSpPr>
          <p:nvPr>
            <p:ph type="body" idx="21" hasCustomPrompt="1"/>
          </p:nvPr>
        </p:nvSpPr>
        <p:spPr>
          <a:xfrm>
            <a:off x="7111841" y="2391216"/>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0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38" name="Text Placeholder 10">
            <a:extLst>
              <a:ext uri="{FF2B5EF4-FFF2-40B4-BE49-F238E27FC236}">
                <a16:creationId xmlns:a16="http://schemas.microsoft.com/office/drawing/2014/main" id="{5243E628-80F5-25E6-20EB-3E5663B08A8E}"/>
              </a:ext>
            </a:extLst>
          </p:cNvPr>
          <p:cNvSpPr>
            <a:spLocks noGrp="1"/>
          </p:cNvSpPr>
          <p:nvPr>
            <p:ph type="body" sz="quarter" idx="22" hasCustomPrompt="1"/>
          </p:nvPr>
        </p:nvSpPr>
        <p:spPr>
          <a:xfrm>
            <a:off x="7111842" y="1384577"/>
            <a:ext cx="1497772" cy="1151248"/>
          </a:xfrm>
          <a:prstGeom prst="rect">
            <a:avLst/>
          </a:prstGeom>
        </p:spPr>
        <p:txBody>
          <a:bodyPr/>
          <a:lstStyle>
            <a:lvl1pPr marL="0" indent="0">
              <a:lnSpc>
                <a:spcPct val="95000"/>
              </a:lnSpc>
              <a:buNone/>
              <a:defRPr sz="5400">
                <a:solidFill>
                  <a:schemeClr val="bg1"/>
                </a:solidFill>
              </a:defRPr>
            </a:lvl1pPr>
          </a:lstStyle>
          <a:p>
            <a:r>
              <a:rPr lang="en-US"/>
              <a:t>58</a:t>
            </a:r>
          </a:p>
        </p:txBody>
      </p:sp>
      <p:sp>
        <p:nvSpPr>
          <p:cNvPr id="39" name="Rectangle 38">
            <a:extLst>
              <a:ext uri="{FF2B5EF4-FFF2-40B4-BE49-F238E27FC236}">
                <a16:creationId xmlns:a16="http://schemas.microsoft.com/office/drawing/2014/main" id="{90E3862C-B74E-746D-4302-BB26719ADC84}"/>
              </a:ext>
            </a:extLst>
          </p:cNvPr>
          <p:cNvSpPr/>
          <p:nvPr/>
        </p:nvSpPr>
        <p:spPr>
          <a:xfrm>
            <a:off x="6904903" y="3363740"/>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0" name="Text Placeholder 2">
            <a:extLst>
              <a:ext uri="{FF2B5EF4-FFF2-40B4-BE49-F238E27FC236}">
                <a16:creationId xmlns:a16="http://schemas.microsoft.com/office/drawing/2014/main" id="{49BEF6A4-C2E9-60E8-CDB5-3847A9BC6A2A}"/>
              </a:ext>
            </a:extLst>
          </p:cNvPr>
          <p:cNvSpPr>
            <a:spLocks noGrp="1"/>
          </p:cNvSpPr>
          <p:nvPr>
            <p:ph type="body" idx="23" hasCustomPrompt="1"/>
          </p:nvPr>
        </p:nvSpPr>
        <p:spPr>
          <a:xfrm>
            <a:off x="7111841" y="4504857"/>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0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42" name="Text Placeholder 10">
            <a:extLst>
              <a:ext uri="{FF2B5EF4-FFF2-40B4-BE49-F238E27FC236}">
                <a16:creationId xmlns:a16="http://schemas.microsoft.com/office/drawing/2014/main" id="{5243E628-80F5-25E6-20EB-3E5663B08A8E}"/>
              </a:ext>
            </a:extLst>
          </p:cNvPr>
          <p:cNvSpPr>
            <a:spLocks noGrp="1"/>
          </p:cNvSpPr>
          <p:nvPr>
            <p:ph type="body" sz="quarter" idx="24" hasCustomPrompt="1"/>
          </p:nvPr>
        </p:nvSpPr>
        <p:spPr>
          <a:xfrm>
            <a:off x="7111842" y="3498218"/>
            <a:ext cx="1497772" cy="1151248"/>
          </a:xfrm>
          <a:prstGeom prst="rect">
            <a:avLst/>
          </a:prstGeom>
        </p:spPr>
        <p:txBody>
          <a:bodyPr/>
          <a:lstStyle>
            <a:lvl1pPr marL="0" indent="0">
              <a:lnSpc>
                <a:spcPct val="95000"/>
              </a:lnSpc>
              <a:buNone/>
              <a:defRPr sz="5400">
                <a:solidFill>
                  <a:schemeClr val="bg1"/>
                </a:solidFill>
              </a:defRPr>
            </a:lvl1pPr>
          </a:lstStyle>
          <a:p>
            <a:r>
              <a:rPr lang="en-US"/>
              <a:t>58</a:t>
            </a:r>
          </a:p>
        </p:txBody>
      </p:sp>
      <p:sp>
        <p:nvSpPr>
          <p:cNvPr id="60" name="Rectangle 59">
            <a:extLst>
              <a:ext uri="{FF2B5EF4-FFF2-40B4-BE49-F238E27FC236}">
                <a16:creationId xmlns:a16="http://schemas.microsoft.com/office/drawing/2014/main" id="{90E3862C-B74E-746D-4302-BB26719ADC84}"/>
              </a:ext>
            </a:extLst>
          </p:cNvPr>
          <p:cNvSpPr/>
          <p:nvPr/>
        </p:nvSpPr>
        <p:spPr>
          <a:xfrm>
            <a:off x="4711122" y="3363740"/>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62" name="Text Placeholder 2">
            <a:extLst>
              <a:ext uri="{FF2B5EF4-FFF2-40B4-BE49-F238E27FC236}">
                <a16:creationId xmlns:a16="http://schemas.microsoft.com/office/drawing/2014/main" id="{49BEF6A4-C2E9-60E8-CDB5-3847A9BC6A2A}"/>
              </a:ext>
            </a:extLst>
          </p:cNvPr>
          <p:cNvSpPr>
            <a:spLocks noGrp="1"/>
          </p:cNvSpPr>
          <p:nvPr>
            <p:ph type="body" idx="25" hasCustomPrompt="1"/>
          </p:nvPr>
        </p:nvSpPr>
        <p:spPr>
          <a:xfrm>
            <a:off x="4918061" y="4504857"/>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0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63" name="Text Placeholder 10">
            <a:extLst>
              <a:ext uri="{FF2B5EF4-FFF2-40B4-BE49-F238E27FC236}">
                <a16:creationId xmlns:a16="http://schemas.microsoft.com/office/drawing/2014/main" id="{5243E628-80F5-25E6-20EB-3E5663B08A8E}"/>
              </a:ext>
            </a:extLst>
          </p:cNvPr>
          <p:cNvSpPr>
            <a:spLocks noGrp="1"/>
          </p:cNvSpPr>
          <p:nvPr>
            <p:ph type="body" sz="quarter" idx="26" hasCustomPrompt="1"/>
          </p:nvPr>
        </p:nvSpPr>
        <p:spPr>
          <a:xfrm>
            <a:off x="4918061" y="3498218"/>
            <a:ext cx="1497772" cy="1151248"/>
          </a:xfrm>
          <a:prstGeom prst="rect">
            <a:avLst/>
          </a:prstGeom>
        </p:spPr>
        <p:txBody>
          <a:bodyPr/>
          <a:lstStyle>
            <a:lvl1pPr marL="0" indent="0">
              <a:lnSpc>
                <a:spcPct val="95000"/>
              </a:lnSpc>
              <a:buNone/>
              <a:defRPr sz="5400">
                <a:solidFill>
                  <a:schemeClr val="bg1"/>
                </a:solidFill>
              </a:defRPr>
            </a:lvl1pPr>
          </a:lstStyle>
          <a:p>
            <a:r>
              <a:rPr lang="en-US"/>
              <a:t>58</a:t>
            </a:r>
          </a:p>
        </p:txBody>
      </p:sp>
      <p:sp>
        <p:nvSpPr>
          <p:cNvPr id="26" name="Rectangle 25">
            <a:extLst>
              <a:ext uri="{FF2B5EF4-FFF2-40B4-BE49-F238E27FC236}">
                <a16:creationId xmlns:a16="http://schemas.microsoft.com/office/drawing/2014/main" id="{90E3862C-B74E-746D-4302-BB26719ADC84}"/>
              </a:ext>
            </a:extLst>
          </p:cNvPr>
          <p:cNvSpPr/>
          <p:nvPr/>
        </p:nvSpPr>
        <p:spPr>
          <a:xfrm>
            <a:off x="4711122" y="1250099"/>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32" name="Straight Connector 31">
            <a:extLst>
              <a:ext uri="{FF2B5EF4-FFF2-40B4-BE49-F238E27FC236}">
                <a16:creationId xmlns:a16="http://schemas.microsoft.com/office/drawing/2014/main" id="{50B6E15B-92B2-1784-1AC7-9F0B8AEDCD38}"/>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8EADC52D-F6CD-3D5B-CB78-C2431F0DC25F}"/>
              </a:ext>
            </a:extLst>
          </p:cNvPr>
          <p:cNvSpPr>
            <a:spLocks noGrp="1"/>
          </p:cNvSpPr>
          <p:nvPr>
            <p:ph type="title" idx="27" hasCustomPrompt="1"/>
          </p:nvPr>
        </p:nvSpPr>
        <p:spPr>
          <a:xfrm>
            <a:off x="662526" y="1384580"/>
            <a:ext cx="3730908" cy="963309"/>
          </a:xfrm>
          <a:prstGeom prst="rect">
            <a:avLst/>
          </a:prstGeom>
        </p:spPr>
        <p:txBody>
          <a:bodyPr anchor="t" anchorCtr="0">
            <a:normAutofit/>
          </a:bodyPr>
          <a:lstStyle>
            <a:lvl1pPr>
              <a:lnSpc>
                <a:spcPct val="95000"/>
              </a:lnSpc>
              <a:defRPr sz="1800">
                <a:solidFill>
                  <a:schemeClr val="accent5"/>
                </a:solidFill>
              </a:defRPr>
            </a:lvl1pPr>
          </a:lstStyle>
          <a:p>
            <a:r>
              <a:rPr lang="en-US"/>
              <a:t>Lorem ipsum dolor sit amet, consectetur adipiscing elit.</a:t>
            </a:r>
          </a:p>
        </p:txBody>
      </p:sp>
      <p:sp>
        <p:nvSpPr>
          <p:cNvPr id="41" name="Text Placeholder 10">
            <a:extLst>
              <a:ext uri="{FF2B5EF4-FFF2-40B4-BE49-F238E27FC236}">
                <a16:creationId xmlns:a16="http://schemas.microsoft.com/office/drawing/2014/main" id="{5243E628-80F5-25E6-20EB-3E5663B08A8E}"/>
              </a:ext>
            </a:extLst>
          </p:cNvPr>
          <p:cNvSpPr>
            <a:spLocks noGrp="1"/>
          </p:cNvSpPr>
          <p:nvPr>
            <p:ph type="body" sz="quarter" idx="28" hasCustomPrompt="1"/>
          </p:nvPr>
        </p:nvSpPr>
        <p:spPr>
          <a:xfrm>
            <a:off x="667393" y="2514679"/>
            <a:ext cx="3726043" cy="686693"/>
          </a:xfrm>
          <a:prstGeom prst="rect">
            <a:avLst/>
          </a:prstGeom>
        </p:spPr>
        <p:txBody>
          <a:bodyPr/>
          <a:lstStyle>
            <a:lvl1pPr marL="0" indent="0">
              <a:lnSpc>
                <a:spcPct val="95000"/>
              </a:lnSpc>
              <a:buNone/>
              <a:defRPr sz="1350"/>
            </a:lvl1pPr>
          </a:lstStyle>
          <a:p>
            <a:r>
              <a:rPr lang="en-US" err="1"/>
              <a:t>Donec laoreet dapibus volutpat. Etiam interdum vestibulum neque vel lacinia.</a:t>
            </a:r>
            <a:endParaRPr lang="en-US"/>
          </a:p>
        </p:txBody>
      </p:sp>
      <p:sp>
        <p:nvSpPr>
          <p:cNvPr id="43" name="Rectangle 42">
            <a:extLst>
              <a:ext uri="{FF2B5EF4-FFF2-40B4-BE49-F238E27FC236}">
                <a16:creationId xmlns:a16="http://schemas.microsoft.com/office/drawing/2014/main" id="{90E3862C-B74E-746D-4302-BB26719ADC84}"/>
              </a:ext>
            </a:extLst>
          </p:cNvPr>
          <p:cNvSpPr/>
          <p:nvPr/>
        </p:nvSpPr>
        <p:spPr>
          <a:xfrm>
            <a:off x="6904903" y="1250099"/>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5" name="Rectangle 44">
            <a:extLst>
              <a:ext uri="{FF2B5EF4-FFF2-40B4-BE49-F238E27FC236}">
                <a16:creationId xmlns:a16="http://schemas.microsoft.com/office/drawing/2014/main" id="{90E3862C-B74E-746D-4302-BB26719ADC84}"/>
              </a:ext>
            </a:extLst>
          </p:cNvPr>
          <p:cNvSpPr/>
          <p:nvPr/>
        </p:nvSpPr>
        <p:spPr>
          <a:xfrm>
            <a:off x="6904903" y="3363740"/>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6" name="Rectangle 45">
            <a:extLst>
              <a:ext uri="{FF2B5EF4-FFF2-40B4-BE49-F238E27FC236}">
                <a16:creationId xmlns:a16="http://schemas.microsoft.com/office/drawing/2014/main" id="{90E3862C-B74E-746D-4302-BB26719ADC84}"/>
              </a:ext>
            </a:extLst>
          </p:cNvPr>
          <p:cNvSpPr/>
          <p:nvPr/>
        </p:nvSpPr>
        <p:spPr>
          <a:xfrm>
            <a:off x="4711122" y="3363740"/>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2716938416"/>
      </p:ext>
    </p:extLst>
  </p:cSld>
  <p:clrMapOvr>
    <a:overrideClrMapping bg1="lt1" tx1="dk1" bg2="lt2" tx2="dk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4" name="Rectangle 23">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6" name="Text Placeholder 5"/>
          <p:cNvSpPr>
            <a:spLocks noGrp="1"/>
          </p:cNvSpPr>
          <p:nvPr>
            <p:ph type="body" sz="quarter" idx="13" hasCustomPrompt="1"/>
          </p:nvPr>
        </p:nvSpPr>
        <p:spPr>
          <a:xfrm>
            <a:off x="254327" y="1464816"/>
            <a:ext cx="6550409" cy="4600394"/>
          </a:xfrm>
          <a:prstGeom prst="rect">
            <a:avLst/>
          </a:prstGeom>
        </p:spPr>
        <p:txBody>
          <a:bodyPr anchor="t">
            <a:normAutofit/>
          </a:bodyPr>
          <a:lstStyle>
            <a:lvl1pPr marL="0" indent="0">
              <a:buSzPct val="120000"/>
              <a:buFont typeface="Wingdings" pitchFamily="2" charset="2"/>
              <a:buNone/>
              <a:defRPr sz="1050" baseline="0"/>
            </a:lvl1pPr>
          </a:lstStyle>
          <a:p>
            <a:pPr lvl="0"/>
            <a:r>
              <a:rPr lang="en-US"/>
              <a:t>Insert bio here</a:t>
            </a:r>
          </a:p>
        </p:txBody>
      </p:sp>
      <p:sp>
        <p:nvSpPr>
          <p:cNvPr id="7" name="Text Placeholder 7"/>
          <p:cNvSpPr>
            <a:spLocks noGrp="1"/>
          </p:cNvSpPr>
          <p:nvPr>
            <p:ph type="body" sz="quarter" idx="15" hasCustomPrompt="1"/>
          </p:nvPr>
        </p:nvSpPr>
        <p:spPr>
          <a:xfrm>
            <a:off x="7164281" y="2668069"/>
            <a:ext cx="1613961" cy="254051"/>
          </a:xfrm>
          <a:prstGeom prst="rect">
            <a:avLst/>
          </a:prstGeom>
          <a:ln>
            <a:noFill/>
          </a:ln>
        </p:spPr>
        <p:txBody>
          <a:bodyPr lIns="91440" anchor="ctr" anchorCtr="0">
            <a:noAutofit/>
          </a:bodyPr>
          <a:lstStyle>
            <a:lvl1pPr marL="0" indent="0">
              <a:buNone/>
              <a:defRPr sz="1050" b="0" baseline="0">
                <a:solidFill>
                  <a:schemeClr val="bg1"/>
                </a:solidFill>
                <a:latin typeface="+mj-lt"/>
              </a:defRPr>
            </a:lvl1pPr>
          </a:lstStyle>
          <a:p>
            <a:pPr lvl="0"/>
            <a:r>
              <a:rPr lang="en-US"/>
              <a:t>Practice Areas</a:t>
            </a:r>
          </a:p>
        </p:txBody>
      </p:sp>
      <p:sp>
        <p:nvSpPr>
          <p:cNvPr id="8" name="Text Placeholder 7"/>
          <p:cNvSpPr>
            <a:spLocks noGrp="1"/>
          </p:cNvSpPr>
          <p:nvPr>
            <p:ph type="body" sz="quarter" idx="17" hasCustomPrompt="1"/>
          </p:nvPr>
        </p:nvSpPr>
        <p:spPr>
          <a:xfrm>
            <a:off x="7164281" y="2922118"/>
            <a:ext cx="1613961" cy="577516"/>
          </a:xfrm>
          <a:prstGeom prst="rect">
            <a:avLst/>
          </a:prstGeom>
          <a:ln>
            <a:noFill/>
          </a:ln>
        </p:spPr>
        <p:txBody>
          <a:bodyPr lIns="91440" anchor="t" anchorCtr="0">
            <a:normAutofit/>
          </a:bodyPr>
          <a:lstStyle>
            <a:lvl1pPr marL="214313" indent="-214313">
              <a:buFont typeface="Arial" pitchFamily="34" charset="0"/>
              <a:buChar char="•"/>
              <a:defRPr sz="900" b="0" i="0" baseline="0">
                <a:solidFill>
                  <a:schemeClr val="bg1"/>
                </a:solidFill>
              </a:defRPr>
            </a:lvl1pPr>
          </a:lstStyle>
          <a:p>
            <a:pPr lvl="0"/>
            <a:r>
              <a:rPr lang="en-US"/>
              <a:t>Practice Area</a:t>
            </a:r>
          </a:p>
        </p:txBody>
      </p:sp>
      <p:sp>
        <p:nvSpPr>
          <p:cNvPr id="9" name="Picture Placeholder 15"/>
          <p:cNvSpPr>
            <a:spLocks noGrp="1"/>
          </p:cNvSpPr>
          <p:nvPr>
            <p:ph type="pic" sz="quarter" idx="18" hasCustomPrompt="1"/>
          </p:nvPr>
        </p:nvSpPr>
        <p:spPr>
          <a:xfrm>
            <a:off x="7164280" y="359512"/>
            <a:ext cx="1593966" cy="2125288"/>
          </a:xfrm>
          <a:prstGeom prst="rect">
            <a:avLst/>
          </a:prstGeom>
        </p:spPr>
        <p:txBody>
          <a:bodyPr>
            <a:noAutofit/>
          </a:bodyPr>
          <a:lstStyle>
            <a:lvl1pPr marL="0" indent="0">
              <a:buNone/>
              <a:defRPr sz="1200"/>
            </a:lvl1pPr>
          </a:lstStyle>
          <a:p>
            <a:r>
              <a:rPr lang="en-US"/>
              <a:t>Click to add Photo</a:t>
            </a:r>
          </a:p>
        </p:txBody>
      </p:sp>
      <p:sp>
        <p:nvSpPr>
          <p:cNvPr id="13" name="Text Placeholder 9"/>
          <p:cNvSpPr>
            <a:spLocks noGrp="1"/>
          </p:cNvSpPr>
          <p:nvPr>
            <p:ph type="body" sz="quarter" idx="30" hasCustomPrompt="1"/>
          </p:nvPr>
        </p:nvSpPr>
        <p:spPr>
          <a:xfrm>
            <a:off x="254325" y="359512"/>
            <a:ext cx="6562366" cy="370624"/>
          </a:xfrm>
          <a:prstGeom prst="rect">
            <a:avLst/>
          </a:prstGeom>
        </p:spPr>
        <p:txBody>
          <a:bodyPr>
            <a:noAutofit/>
          </a:bodyPr>
          <a:lstStyle>
            <a:lvl1pPr marL="0" indent="0" algn="l">
              <a:buNone/>
              <a:defRPr sz="1800" b="0">
                <a:solidFill>
                  <a:srgbClr val="269A91"/>
                </a:solidFill>
                <a:latin typeface="+mn-lt"/>
              </a:defRPr>
            </a:lvl1pPr>
          </a:lstStyle>
          <a:p>
            <a:pPr lvl="0"/>
            <a:r>
              <a:rPr lang="en-US"/>
              <a:t>First Last</a:t>
            </a:r>
          </a:p>
        </p:txBody>
      </p:sp>
      <p:sp>
        <p:nvSpPr>
          <p:cNvPr id="14" name="Text Placeholder 9"/>
          <p:cNvSpPr>
            <a:spLocks noGrp="1"/>
          </p:cNvSpPr>
          <p:nvPr>
            <p:ph type="body" sz="quarter" idx="31" hasCustomPrompt="1"/>
          </p:nvPr>
        </p:nvSpPr>
        <p:spPr>
          <a:xfrm>
            <a:off x="254325" y="730137"/>
            <a:ext cx="6562366" cy="370624"/>
          </a:xfrm>
          <a:prstGeom prst="rect">
            <a:avLst/>
          </a:prstGeom>
        </p:spPr>
        <p:txBody>
          <a:bodyPr>
            <a:normAutofit/>
          </a:bodyPr>
          <a:lstStyle>
            <a:lvl1pPr marL="0" indent="0" algn="l">
              <a:buNone/>
              <a:defRPr sz="1200" b="0" i="1">
                <a:solidFill>
                  <a:srgbClr val="333333"/>
                </a:solidFill>
                <a:latin typeface="+mn-lt"/>
              </a:defRPr>
            </a:lvl1pPr>
          </a:lstStyle>
          <a:p>
            <a:pPr lvl="0"/>
            <a:r>
              <a:rPr lang="en-US"/>
              <a:t>Position, City</a:t>
            </a:r>
          </a:p>
        </p:txBody>
      </p:sp>
      <p:sp>
        <p:nvSpPr>
          <p:cNvPr id="15" name="Text Placeholder 9"/>
          <p:cNvSpPr>
            <a:spLocks noGrp="1"/>
          </p:cNvSpPr>
          <p:nvPr>
            <p:ph type="body" sz="quarter" idx="32" hasCustomPrompt="1"/>
          </p:nvPr>
        </p:nvSpPr>
        <p:spPr>
          <a:xfrm>
            <a:off x="254326" y="1023388"/>
            <a:ext cx="1303706" cy="293931"/>
          </a:xfrm>
          <a:prstGeom prst="rect">
            <a:avLst/>
          </a:prstGeom>
        </p:spPr>
        <p:txBody>
          <a:bodyPr>
            <a:normAutofit/>
          </a:bodyPr>
          <a:lstStyle>
            <a:lvl1pPr marL="0" indent="0" algn="l">
              <a:buNone/>
              <a:defRPr sz="1050" b="0" i="0">
                <a:solidFill>
                  <a:srgbClr val="333333"/>
                </a:solidFill>
                <a:latin typeface="+mn-lt"/>
              </a:defRPr>
            </a:lvl1pPr>
          </a:lstStyle>
          <a:p>
            <a:pPr lvl="0"/>
            <a:r>
              <a:rPr lang="en-US" err="1"/>
              <a:t>XXX.XXX.XXXX</a:t>
            </a:r>
            <a:endParaRPr lang="en-US"/>
          </a:p>
        </p:txBody>
      </p:sp>
      <p:sp>
        <p:nvSpPr>
          <p:cNvPr id="16" name="Text Placeholder 9"/>
          <p:cNvSpPr>
            <a:spLocks noGrp="1"/>
          </p:cNvSpPr>
          <p:nvPr>
            <p:ph type="body" sz="quarter" idx="33" hasCustomPrompt="1"/>
          </p:nvPr>
        </p:nvSpPr>
        <p:spPr>
          <a:xfrm>
            <a:off x="2245838" y="1023388"/>
            <a:ext cx="1279947" cy="293931"/>
          </a:xfrm>
          <a:prstGeom prst="rect">
            <a:avLst/>
          </a:prstGeom>
          <a:ln>
            <a:noFill/>
          </a:ln>
        </p:spPr>
        <p:txBody>
          <a:bodyPr>
            <a:normAutofit/>
          </a:bodyPr>
          <a:lstStyle>
            <a:lvl1pPr marL="0" indent="0" algn="l">
              <a:buNone/>
              <a:defRPr sz="1050" b="0" i="0">
                <a:solidFill>
                  <a:srgbClr val="333333"/>
                </a:solidFill>
                <a:latin typeface="+mn-lt"/>
              </a:defRPr>
            </a:lvl1pPr>
          </a:lstStyle>
          <a:p>
            <a:pPr lvl="0"/>
            <a:r>
              <a:rPr lang="en-US"/>
              <a:t>Email@jw.com</a:t>
            </a:r>
          </a:p>
        </p:txBody>
      </p:sp>
      <p:sp>
        <p:nvSpPr>
          <p:cNvPr id="17" name="Text Placeholder 9"/>
          <p:cNvSpPr>
            <a:spLocks noGrp="1"/>
          </p:cNvSpPr>
          <p:nvPr>
            <p:ph type="body" sz="quarter" idx="34" hasCustomPrompt="1"/>
          </p:nvPr>
        </p:nvSpPr>
        <p:spPr>
          <a:xfrm>
            <a:off x="4213593" y="1023388"/>
            <a:ext cx="1419290" cy="293931"/>
          </a:xfrm>
          <a:prstGeom prst="rect">
            <a:avLst/>
          </a:prstGeom>
        </p:spPr>
        <p:txBody>
          <a:bodyPr>
            <a:normAutofit/>
          </a:bodyPr>
          <a:lstStyle>
            <a:lvl1pPr marL="0" indent="0" algn="l">
              <a:buNone/>
              <a:defRPr sz="1050" b="0" i="0" u="sng" baseline="0">
                <a:solidFill>
                  <a:srgbClr val="005091"/>
                </a:solidFill>
                <a:latin typeface="+mn-lt"/>
              </a:defRPr>
            </a:lvl1pPr>
          </a:lstStyle>
          <a:p>
            <a:pPr lvl="0"/>
            <a:r>
              <a:rPr lang="en-US"/>
              <a:t>View biography</a:t>
            </a:r>
          </a:p>
        </p:txBody>
      </p:sp>
      <p:sp>
        <p:nvSpPr>
          <p:cNvPr id="18" name="Text Placeholder 7"/>
          <p:cNvSpPr>
            <a:spLocks noGrp="1"/>
          </p:cNvSpPr>
          <p:nvPr>
            <p:ph type="body" sz="quarter" idx="35" hasCustomPrompt="1"/>
          </p:nvPr>
        </p:nvSpPr>
        <p:spPr>
          <a:xfrm>
            <a:off x="7164281" y="3772967"/>
            <a:ext cx="1613962" cy="264696"/>
          </a:xfrm>
          <a:prstGeom prst="rect">
            <a:avLst/>
          </a:prstGeom>
          <a:ln>
            <a:noFill/>
          </a:ln>
        </p:spPr>
        <p:txBody>
          <a:bodyPr lIns="91440" anchor="ctr" anchorCtr="0">
            <a:noAutofit/>
          </a:bodyPr>
          <a:lstStyle>
            <a:lvl1pPr marL="0" indent="0">
              <a:buNone/>
              <a:defRPr sz="1050" b="0" baseline="0">
                <a:solidFill>
                  <a:schemeClr val="bg1"/>
                </a:solidFill>
                <a:latin typeface="+mj-lt"/>
              </a:defRPr>
            </a:lvl1pPr>
          </a:lstStyle>
          <a:p>
            <a:pPr lvl="0"/>
            <a:r>
              <a:rPr lang="en-US"/>
              <a:t>Bar Admissions</a:t>
            </a:r>
          </a:p>
        </p:txBody>
      </p:sp>
      <p:sp>
        <p:nvSpPr>
          <p:cNvPr id="19" name="Text Placeholder 7"/>
          <p:cNvSpPr>
            <a:spLocks noGrp="1"/>
          </p:cNvSpPr>
          <p:nvPr>
            <p:ph type="body" sz="quarter" idx="36" hasCustomPrompt="1"/>
          </p:nvPr>
        </p:nvSpPr>
        <p:spPr>
          <a:xfrm>
            <a:off x="7164281" y="4037663"/>
            <a:ext cx="1613962" cy="577516"/>
          </a:xfrm>
          <a:prstGeom prst="rect">
            <a:avLst/>
          </a:prstGeom>
          <a:ln>
            <a:noFill/>
          </a:ln>
        </p:spPr>
        <p:txBody>
          <a:bodyPr lIns="91440" anchor="t" anchorCtr="0">
            <a:normAutofit/>
          </a:bodyPr>
          <a:lstStyle>
            <a:lvl1pPr marL="0" indent="0">
              <a:buFont typeface="Arial" pitchFamily="34" charset="0"/>
              <a:buNone/>
              <a:defRPr sz="900" b="0" i="0" baseline="0">
                <a:solidFill>
                  <a:schemeClr val="bg1"/>
                </a:solidFill>
              </a:defRPr>
            </a:lvl1pPr>
          </a:lstStyle>
          <a:p>
            <a:pPr lvl="0"/>
            <a:r>
              <a:rPr lang="en-US"/>
              <a:t>State, Year</a:t>
            </a:r>
          </a:p>
        </p:txBody>
      </p:sp>
      <p:sp>
        <p:nvSpPr>
          <p:cNvPr id="20" name="Text Placeholder 7"/>
          <p:cNvSpPr>
            <a:spLocks noGrp="1"/>
          </p:cNvSpPr>
          <p:nvPr>
            <p:ph type="body" sz="quarter" idx="37" hasCustomPrompt="1"/>
          </p:nvPr>
        </p:nvSpPr>
        <p:spPr>
          <a:xfrm>
            <a:off x="7164281" y="4888513"/>
            <a:ext cx="1613962" cy="264696"/>
          </a:xfrm>
          <a:prstGeom prst="rect">
            <a:avLst/>
          </a:prstGeom>
          <a:ln>
            <a:noFill/>
          </a:ln>
        </p:spPr>
        <p:txBody>
          <a:bodyPr lIns="91440" anchor="ctr" anchorCtr="0">
            <a:noAutofit/>
          </a:bodyPr>
          <a:lstStyle>
            <a:lvl1pPr marL="0" indent="0">
              <a:buNone/>
              <a:defRPr sz="1050" b="0" baseline="0">
                <a:solidFill>
                  <a:schemeClr val="bg1"/>
                </a:solidFill>
                <a:latin typeface="+mj-lt"/>
              </a:defRPr>
            </a:lvl1pPr>
          </a:lstStyle>
          <a:p>
            <a:pPr lvl="0"/>
            <a:r>
              <a:rPr lang="en-US"/>
              <a:t>Education</a:t>
            </a:r>
          </a:p>
        </p:txBody>
      </p:sp>
      <p:sp>
        <p:nvSpPr>
          <p:cNvPr id="21" name="Text Placeholder 7"/>
          <p:cNvSpPr>
            <a:spLocks noGrp="1"/>
          </p:cNvSpPr>
          <p:nvPr>
            <p:ph type="body" sz="quarter" idx="38" hasCustomPrompt="1"/>
          </p:nvPr>
        </p:nvSpPr>
        <p:spPr>
          <a:xfrm>
            <a:off x="7164281" y="5153209"/>
            <a:ext cx="1613962" cy="577516"/>
          </a:xfrm>
          <a:prstGeom prst="rect">
            <a:avLst/>
          </a:prstGeom>
          <a:ln>
            <a:noFill/>
          </a:ln>
        </p:spPr>
        <p:txBody>
          <a:bodyPr lIns="91440" anchor="t" anchorCtr="0">
            <a:normAutofit/>
          </a:bodyPr>
          <a:lstStyle>
            <a:lvl1pPr marL="0" indent="0">
              <a:buFont typeface="Arial" pitchFamily="34" charset="0"/>
              <a:buNone/>
              <a:defRPr sz="900" b="0" i="0" baseline="0">
                <a:solidFill>
                  <a:schemeClr val="bg1"/>
                </a:solidFill>
              </a:defRPr>
            </a:lvl1pPr>
          </a:lstStyle>
          <a:p>
            <a:pPr lvl="0"/>
            <a:r>
              <a:rPr lang="en-US"/>
              <a:t>Degree, Institution</a:t>
            </a:r>
          </a:p>
        </p:txBody>
      </p:sp>
      <p:sp>
        <p:nvSpPr>
          <p:cNvPr id="26" name="Rectangle 25">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7" name="Rectangle 26">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2731145911"/>
      </p:ext>
    </p:extLst>
  </p:cSld>
  <p:clrMapOvr>
    <a:overrideClrMapping bg1="lt1" tx1="dk1" bg2="lt2" tx2="dk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actice Are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3" name="Rectangle 32">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2" name="Text Placeholder 2">
            <a:extLst>
              <a:ext uri="{FF2B5EF4-FFF2-40B4-BE49-F238E27FC236}">
                <a16:creationId xmlns:a16="http://schemas.microsoft.com/office/drawing/2014/main" id="{49BEF6A4-C2E9-60E8-CDB5-3847A9BC6A2A}"/>
              </a:ext>
            </a:extLst>
          </p:cNvPr>
          <p:cNvSpPr>
            <a:spLocks noGrp="1"/>
          </p:cNvSpPr>
          <p:nvPr>
            <p:ph type="body" idx="23" hasCustomPrompt="1"/>
          </p:nvPr>
        </p:nvSpPr>
        <p:spPr>
          <a:xfrm>
            <a:off x="7127864" y="4099454"/>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05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 Client name</a:t>
            </a:r>
            <a:endParaRPr lang="en-US"/>
          </a:p>
        </p:txBody>
      </p:sp>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662526" y="1384580"/>
            <a:ext cx="5556282" cy="963309"/>
          </a:xfrm>
          <a:prstGeom prst="rect">
            <a:avLst/>
          </a:prstGeom>
        </p:spPr>
        <p:txBody>
          <a:bodyPr anchor="t" anchorCtr="0">
            <a:normAutofit/>
          </a:bodyPr>
          <a:lstStyle>
            <a:lvl1pPr>
              <a:lnSpc>
                <a:spcPct val="95000"/>
              </a:lnSpc>
              <a:defRPr sz="2475">
                <a:solidFill>
                  <a:schemeClr val="accent5"/>
                </a:solidFill>
              </a:defRPr>
            </a:lvl1pPr>
          </a:lstStyle>
          <a:p>
            <a:r>
              <a:rPr lang="en-US"/>
              <a:t>Lorem ipsum dolor sit amet, consectetur adipiscing elit.</a:t>
            </a:r>
          </a:p>
        </p:txBody>
      </p:sp>
      <p:sp>
        <p:nvSpPr>
          <p:cNvPr id="6" name="Text Placeholder 10">
            <a:extLst>
              <a:ext uri="{FF2B5EF4-FFF2-40B4-BE49-F238E27FC236}">
                <a16:creationId xmlns:a16="http://schemas.microsoft.com/office/drawing/2014/main" id="{5243E628-80F5-25E6-20EB-3E5663B08A8E}"/>
              </a:ext>
            </a:extLst>
          </p:cNvPr>
          <p:cNvSpPr>
            <a:spLocks noGrp="1"/>
          </p:cNvSpPr>
          <p:nvPr>
            <p:ph type="body" sz="quarter" idx="12" hasCustomPrompt="1"/>
          </p:nvPr>
        </p:nvSpPr>
        <p:spPr>
          <a:xfrm>
            <a:off x="667392" y="2514679"/>
            <a:ext cx="5551416" cy="686693"/>
          </a:xfrm>
          <a:prstGeom prst="rect">
            <a:avLst/>
          </a:prstGeom>
        </p:spPr>
        <p:txBody>
          <a:bodyPr/>
          <a:lstStyle>
            <a:lvl1pPr marL="257175" indent="-257175">
              <a:lnSpc>
                <a:spcPct val="95000"/>
              </a:lnSpc>
              <a:buFont typeface="Arial" pitchFamily="34" charset="0"/>
              <a:buChar char="•"/>
              <a:defRPr sz="1650"/>
            </a:lvl1pPr>
          </a:lstStyle>
          <a:p>
            <a:r>
              <a:rPr lang="en-US" err="1"/>
              <a:t>Donec laoreet dapibus volutpat. Etiam interdum vestibulum neque vel lacinia.</a:t>
            </a:r>
            <a:endParaRPr lang="en-US"/>
          </a:p>
        </p:txBody>
      </p:sp>
      <p:cxnSp>
        <p:nvCxnSpPr>
          <p:cNvPr id="31" name="Straight Connector 30">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803966F4-75DB-0860-9B25-0E505178C50D}"/>
              </a:ext>
            </a:extLst>
          </p:cNvPr>
          <p:cNvSpPr>
            <a:spLocks noGrp="1"/>
          </p:cNvSpPr>
          <p:nvPr>
            <p:ph type="subTitle" idx="19" hasCustomPrompt="1"/>
          </p:nvPr>
        </p:nvSpPr>
        <p:spPr>
          <a:xfrm>
            <a:off x="852362" y="588313"/>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 / PRACTICE AREA GOES HERE</a:t>
            </a:r>
          </a:p>
        </p:txBody>
      </p:sp>
      <p:sp>
        <p:nvSpPr>
          <p:cNvPr id="37" name="Text Placeholder 10">
            <a:extLst>
              <a:ext uri="{FF2B5EF4-FFF2-40B4-BE49-F238E27FC236}">
                <a16:creationId xmlns:a16="http://schemas.microsoft.com/office/drawing/2014/main" id="{5243E628-80F5-25E6-20EB-3E5663B08A8E}"/>
              </a:ext>
            </a:extLst>
          </p:cNvPr>
          <p:cNvSpPr>
            <a:spLocks noGrp="1"/>
          </p:cNvSpPr>
          <p:nvPr>
            <p:ph type="body" sz="quarter" idx="20" hasCustomPrompt="1"/>
          </p:nvPr>
        </p:nvSpPr>
        <p:spPr>
          <a:xfrm>
            <a:off x="7127864" y="588311"/>
            <a:ext cx="1497772" cy="3431812"/>
          </a:xfrm>
          <a:prstGeom prst="rect">
            <a:avLst/>
          </a:prstGeom>
        </p:spPr>
        <p:txBody>
          <a:bodyPr anchor="b"/>
          <a:lstStyle>
            <a:lvl1pPr marL="0" indent="0">
              <a:lnSpc>
                <a:spcPct val="95000"/>
              </a:lnSpc>
              <a:buNone/>
              <a:defRPr sz="1350">
                <a:solidFill>
                  <a:schemeClr val="bg1"/>
                </a:solidFill>
              </a:defRPr>
            </a:lvl1pPr>
          </a:lstStyle>
          <a:p>
            <a:r>
              <a:rPr lang="en-US"/>
              <a:t>“Praesent in pulvinar enim. Sed eleifend, ex in bibendum pellentesque, lectus urna faucibus arcu, sed porttitor arcu neque vitae libero.”</a:t>
            </a:r>
          </a:p>
        </p:txBody>
      </p:sp>
      <p:sp>
        <p:nvSpPr>
          <p:cNvPr id="16" name="Rectangle 15">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7" name="Rectangle 16">
            <a:extLst>
              <a:ext uri="{FF2B5EF4-FFF2-40B4-BE49-F238E27FC236}">
                <a16:creationId xmlns:a16="http://schemas.microsoft.com/office/drawing/2014/main" id="{089719DC-4FBC-11B5-269C-C0F296489F5E}"/>
              </a:ext>
            </a:extLst>
          </p:cNvPr>
          <p:cNvSpPr/>
          <p:nvPr/>
        </p:nvSpPr>
        <p:spPr>
          <a:xfrm>
            <a:off x="6917609" y="-2475"/>
            <a:ext cx="2058030" cy="624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cxnSp>
        <p:nvCxnSpPr>
          <p:cNvPr id="19" name="Straight Connector 18">
            <a:extLst>
              <a:ext uri="{FF2B5EF4-FFF2-40B4-BE49-F238E27FC236}">
                <a16:creationId xmlns:a16="http://schemas.microsoft.com/office/drawing/2014/main" id="{C1FF7E9F-5FC7-A90D-7E8B-FC448E25C96B}"/>
              </a:ext>
            </a:extLst>
          </p:cNvPr>
          <p:cNvCxnSpPr/>
          <p:nvPr/>
        </p:nvCxnSpPr>
        <p:spPr>
          <a:xfrm flipH="1">
            <a:off x="764922" y="588310"/>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468664"/>
      </p:ext>
    </p:extLst>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t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6" name="Rectangle 15">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7" name="Rectangle 16">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8" name="Rectangle 17">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2" name="TextBox 21"/>
          <p:cNvSpPr txBox="1"/>
          <p:nvPr/>
        </p:nvSpPr>
        <p:spPr>
          <a:xfrm>
            <a:off x="7172152" y="508081"/>
            <a:ext cx="1606091" cy="7104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b="1">
                <a:solidFill>
                  <a:schemeClr val="bg1"/>
                </a:solidFill>
                <a:latin typeface="Calibri Light" panose="020F0302020204030204" pitchFamily="34" charset="0"/>
                <a:cs typeface="Calibri Light" panose="020F0302020204030204" pitchFamily="34" charset="0"/>
              </a:rPr>
              <a:t>“Jackson Walker is an industry leader at a reasonable price. What is there not to like?” </a:t>
            </a:r>
          </a:p>
          <a:p>
            <a:pPr marL="0" marR="0" lvl="0" indent="0" algn="l" defTabSz="685800" rtl="0" eaLnBrk="1" fontAlgn="auto" latinLnBrk="0" hangingPunct="1">
              <a:lnSpc>
                <a:spcPct val="100000"/>
              </a:lnSpc>
              <a:spcBef>
                <a:spcPts val="450"/>
              </a:spcBef>
              <a:spcAft>
                <a:spcPct val="0"/>
              </a:spcAft>
              <a:buClrTx/>
              <a:buSzTx/>
              <a:buFontTx/>
              <a:buNone/>
              <a:defRPr/>
            </a:pPr>
            <a:r>
              <a:rPr lang="en-US" sz="900" b="0" i="0" kern="1200">
                <a:solidFill>
                  <a:schemeClr val="bg1"/>
                </a:solidFill>
                <a:latin typeface="Calibri Light" panose="020F0302020204030204" pitchFamily="34" charset="0"/>
                <a:ea typeface="+mn-ea"/>
                <a:cs typeface="Calibri Light" panose="020F0302020204030204" pitchFamily="34" charset="0"/>
              </a:rPr>
              <a:t>CLIENT QUOTE – </a:t>
            </a:r>
            <a:r>
              <a:rPr lang="en-US" sz="900" b="0" i="1" kern="1200">
                <a:solidFill>
                  <a:schemeClr val="bg1"/>
                </a:solidFill>
                <a:latin typeface="Calibri Light" panose="020F0302020204030204" pitchFamily="34" charset="0"/>
                <a:ea typeface="+mn-ea"/>
                <a:cs typeface="Calibri Light" panose="020F0302020204030204" pitchFamily="34" charset="0"/>
              </a:rPr>
              <a:t>Best Lawyers</a:t>
            </a:r>
          </a:p>
        </p:txBody>
      </p:sp>
      <p:sp>
        <p:nvSpPr>
          <p:cNvPr id="23" name="TextBox 22"/>
          <p:cNvSpPr txBox="1"/>
          <p:nvPr/>
        </p:nvSpPr>
        <p:spPr>
          <a:xfrm>
            <a:off x="7172152" y="2477358"/>
            <a:ext cx="1606091" cy="9874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b="1">
                <a:solidFill>
                  <a:schemeClr val="bg1"/>
                </a:solidFill>
                <a:latin typeface="Calibri Light" panose="020F0302020204030204" pitchFamily="34" charset="0"/>
                <a:cs typeface="Calibri Light" panose="020F0302020204030204" pitchFamily="34" charset="0"/>
              </a:rPr>
              <a:t>“Jackson Walker is absolutely the best and most efficient firm that we use. I would recommend the firm to anyone in the industry.”</a:t>
            </a:r>
          </a:p>
          <a:p>
            <a:pPr marL="0" marR="0" lvl="0" indent="0" algn="l" defTabSz="685800" rtl="0" eaLnBrk="1" fontAlgn="auto" latinLnBrk="0" hangingPunct="1">
              <a:lnSpc>
                <a:spcPct val="100000"/>
              </a:lnSpc>
              <a:spcBef>
                <a:spcPts val="450"/>
              </a:spcBef>
              <a:spcAft>
                <a:spcPct val="0"/>
              </a:spcAft>
              <a:buClrTx/>
              <a:buSzTx/>
              <a:buFontTx/>
              <a:buNone/>
              <a:defRPr/>
            </a:pPr>
            <a:r>
              <a:rPr lang="en-US" sz="900" b="0" i="0" kern="1200">
                <a:solidFill>
                  <a:schemeClr val="bg1"/>
                </a:solidFill>
                <a:latin typeface="Calibri Light" panose="020F0302020204030204" pitchFamily="34" charset="0"/>
                <a:ea typeface="+mn-ea"/>
                <a:cs typeface="Calibri Light" panose="020F0302020204030204" pitchFamily="34" charset="0"/>
              </a:rPr>
              <a:t>CLIENT QUOTE – </a:t>
            </a:r>
            <a:r>
              <a:rPr lang="en-US" sz="900" b="0" i="1" kern="1200">
                <a:solidFill>
                  <a:schemeClr val="bg1"/>
                </a:solidFill>
                <a:latin typeface="Calibri Light" panose="020F0302020204030204" pitchFamily="34" charset="0"/>
                <a:ea typeface="+mn-ea"/>
                <a:cs typeface="Calibri Light" panose="020F0302020204030204" pitchFamily="34" charset="0"/>
              </a:rPr>
              <a:t>Best Lawyers</a:t>
            </a:r>
          </a:p>
        </p:txBody>
      </p:sp>
      <p:sp>
        <p:nvSpPr>
          <p:cNvPr id="24" name="TextBox 23"/>
          <p:cNvSpPr txBox="1"/>
          <p:nvPr/>
        </p:nvSpPr>
        <p:spPr>
          <a:xfrm>
            <a:off x="7143580" y="4633273"/>
            <a:ext cx="1606091" cy="9874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b="1" i="0">
                <a:solidFill>
                  <a:schemeClr val="bg1"/>
                </a:solidFill>
                <a:latin typeface="Calibri Light" panose="020F0302020204030204" pitchFamily="34" charset="0"/>
                <a:cs typeface="Calibri Light" panose="020F0302020204030204" pitchFamily="34" charset="0"/>
              </a:rPr>
              <a:t>“Jackson Walker provides top-flight work from a highly responsive group on an incredibly cost-effective basis. I highly recommend them.” </a:t>
            </a:r>
          </a:p>
          <a:p>
            <a:pPr marL="0" marR="0" lvl="0" indent="0" algn="l" defTabSz="685800" rtl="0" eaLnBrk="1" fontAlgn="auto" latinLnBrk="0" hangingPunct="1">
              <a:lnSpc>
                <a:spcPct val="100000"/>
              </a:lnSpc>
              <a:spcBef>
                <a:spcPts val="450"/>
              </a:spcBef>
              <a:spcAft>
                <a:spcPct val="0"/>
              </a:spcAft>
              <a:buClrTx/>
              <a:buSzTx/>
              <a:buFontTx/>
              <a:buNone/>
              <a:defRPr/>
            </a:pPr>
            <a:r>
              <a:rPr lang="en-US" sz="900" b="0" i="0">
                <a:solidFill>
                  <a:schemeClr val="bg1"/>
                </a:solidFill>
                <a:latin typeface="Calibri Light" panose="020F0302020204030204" pitchFamily="34" charset="0"/>
                <a:cs typeface="Calibri Light" panose="020F0302020204030204" pitchFamily="34" charset="0"/>
              </a:rPr>
              <a:t>CLIENT QUOTE – </a:t>
            </a:r>
            <a:r>
              <a:rPr lang="en-US" sz="900" b="0" i="1">
                <a:solidFill>
                  <a:schemeClr val="bg1"/>
                </a:solidFill>
                <a:latin typeface="Calibri Light" panose="020F0302020204030204" pitchFamily="34" charset="0"/>
                <a:cs typeface="Calibri Light" panose="020F0302020204030204" pitchFamily="34" charset="0"/>
              </a:rPr>
              <a:t>Best Lawyers</a:t>
            </a:r>
          </a:p>
        </p:txBody>
      </p:sp>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6310712"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21" name="Rectangle 20">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5" name="Rectangle 24">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6" name="Rectangle 25">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7" name="Rectangle 26">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8" name="TextBox 27"/>
          <p:cNvSpPr txBox="1"/>
          <p:nvPr/>
        </p:nvSpPr>
        <p:spPr>
          <a:xfrm>
            <a:off x="7172152" y="457201"/>
            <a:ext cx="1606091" cy="11721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0" dirty="0">
                <a:solidFill>
                  <a:schemeClr val="bg1"/>
                </a:solidFill>
                <a:latin typeface="Calibri Light" panose="020F0302020204030204" pitchFamily="34" charset="0"/>
                <a:cs typeface="Calibri Light" panose="020F0302020204030204" pitchFamily="34" charset="0"/>
              </a:rPr>
              <a:t>“Jackson Walker is an industry leader at a reasonable price. What is there not to like?” </a:t>
            </a:r>
          </a:p>
          <a:p>
            <a:pPr marL="0" marR="0" lvl="0" indent="0" algn="l" defTabSz="685800" rtl="0" eaLnBrk="1" fontAlgn="auto" latinLnBrk="0" hangingPunct="1">
              <a:lnSpc>
                <a:spcPct val="100000"/>
              </a:lnSpc>
              <a:spcBef>
                <a:spcPts val="450"/>
              </a:spcBef>
              <a:spcAft>
                <a:spcPct val="0"/>
              </a:spcAft>
              <a:buClrTx/>
              <a:buSzTx/>
              <a:buFontTx/>
              <a:buNone/>
              <a:defRPr/>
            </a:pPr>
            <a:r>
              <a:rPr lang="en-US" sz="1100" b="0" i="0" kern="1200" dirty="0">
                <a:solidFill>
                  <a:schemeClr val="bg1"/>
                </a:solidFill>
                <a:latin typeface="Calibri Light" panose="020F0302020204030204" pitchFamily="34" charset="0"/>
                <a:ea typeface="+mn-ea"/>
                <a:cs typeface="Calibri Light" panose="020F0302020204030204" pitchFamily="34" charset="0"/>
              </a:rPr>
              <a:t>CLIENT QUOTE</a:t>
            </a:r>
            <a:br>
              <a:rPr lang="en-US" sz="1100" b="0" i="0" kern="1200" dirty="0">
                <a:solidFill>
                  <a:schemeClr val="bg1"/>
                </a:solidFill>
                <a:latin typeface="Calibri Light" panose="020F0302020204030204" pitchFamily="34" charset="0"/>
                <a:ea typeface="+mn-ea"/>
                <a:cs typeface="Calibri Light" panose="020F0302020204030204" pitchFamily="34" charset="0"/>
              </a:rPr>
            </a:br>
            <a:r>
              <a:rPr lang="en-US" sz="1100" b="0" i="0" kern="1200" dirty="0">
                <a:solidFill>
                  <a:schemeClr val="bg1"/>
                </a:solidFill>
                <a:latin typeface="Calibri Light" panose="020F0302020204030204" pitchFamily="34" charset="0"/>
                <a:ea typeface="+mn-ea"/>
                <a:cs typeface="Calibri Light" panose="020F0302020204030204" pitchFamily="34" charset="0"/>
              </a:rPr>
              <a:t> – </a:t>
            </a:r>
            <a:r>
              <a:rPr lang="en-US" sz="1100" b="0" i="1" kern="1200" dirty="0">
                <a:solidFill>
                  <a:schemeClr val="bg1"/>
                </a:solidFill>
                <a:latin typeface="Calibri Light" panose="020F0302020204030204" pitchFamily="34" charset="0"/>
                <a:ea typeface="+mn-ea"/>
                <a:cs typeface="Calibri Light" panose="020F0302020204030204" pitchFamily="34" charset="0"/>
              </a:rPr>
              <a:t>Best Lawyers</a:t>
            </a:r>
          </a:p>
        </p:txBody>
      </p:sp>
      <p:sp>
        <p:nvSpPr>
          <p:cNvPr id="29" name="TextBox 28"/>
          <p:cNvSpPr txBox="1"/>
          <p:nvPr/>
        </p:nvSpPr>
        <p:spPr>
          <a:xfrm>
            <a:off x="7172152" y="2375530"/>
            <a:ext cx="1606091" cy="15106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0" dirty="0">
                <a:solidFill>
                  <a:schemeClr val="bg1"/>
                </a:solidFill>
                <a:latin typeface="Calibri Light" panose="020F0302020204030204" pitchFamily="34" charset="0"/>
                <a:cs typeface="Calibri Light" panose="020F0302020204030204" pitchFamily="34" charset="0"/>
              </a:rPr>
              <a:t>“Jackson Walker is absolutely the best and most efficient firm that we use. I would recommend the firm to anyone in the industry.”</a:t>
            </a:r>
          </a:p>
          <a:p>
            <a:pPr marL="0" marR="0" lvl="0" indent="0" algn="l" defTabSz="685800" rtl="0" eaLnBrk="1" fontAlgn="auto" latinLnBrk="0" hangingPunct="1">
              <a:lnSpc>
                <a:spcPct val="100000"/>
              </a:lnSpc>
              <a:spcBef>
                <a:spcPts val="450"/>
              </a:spcBef>
              <a:spcAft>
                <a:spcPct val="0"/>
              </a:spcAft>
              <a:buClrTx/>
              <a:buSzTx/>
              <a:buFontTx/>
              <a:buNone/>
              <a:defRPr/>
            </a:pPr>
            <a:r>
              <a:rPr lang="en-US" sz="1100" b="0" i="0" kern="1200" dirty="0">
                <a:solidFill>
                  <a:schemeClr val="bg1"/>
                </a:solidFill>
                <a:latin typeface="Calibri Light" panose="020F0302020204030204" pitchFamily="34" charset="0"/>
                <a:ea typeface="+mn-ea"/>
                <a:cs typeface="Calibri Light" panose="020F0302020204030204" pitchFamily="34" charset="0"/>
              </a:rPr>
              <a:t>CLIENT QUOTE </a:t>
            </a:r>
            <a:br>
              <a:rPr lang="en-US" sz="1100" b="0" i="0" kern="1200" dirty="0">
                <a:solidFill>
                  <a:schemeClr val="bg1"/>
                </a:solidFill>
                <a:latin typeface="Calibri Light" panose="020F0302020204030204" pitchFamily="34" charset="0"/>
                <a:ea typeface="+mn-ea"/>
                <a:cs typeface="Calibri Light" panose="020F0302020204030204" pitchFamily="34" charset="0"/>
              </a:rPr>
            </a:br>
            <a:r>
              <a:rPr lang="en-US" sz="1100" b="0" i="0" kern="1200" dirty="0">
                <a:solidFill>
                  <a:schemeClr val="bg1"/>
                </a:solidFill>
                <a:latin typeface="Calibri Light" panose="020F0302020204030204" pitchFamily="34" charset="0"/>
                <a:ea typeface="+mn-ea"/>
                <a:cs typeface="Calibri Light" panose="020F0302020204030204" pitchFamily="34" charset="0"/>
              </a:rPr>
              <a:t>– </a:t>
            </a:r>
            <a:r>
              <a:rPr lang="en-US" sz="1100" b="0" i="1" kern="1200" dirty="0">
                <a:solidFill>
                  <a:schemeClr val="bg1"/>
                </a:solidFill>
                <a:latin typeface="Calibri Light" panose="020F0302020204030204" pitchFamily="34" charset="0"/>
                <a:ea typeface="+mn-ea"/>
                <a:cs typeface="Calibri Light" panose="020F0302020204030204" pitchFamily="34" charset="0"/>
              </a:rPr>
              <a:t>Best Lawyers</a:t>
            </a:r>
          </a:p>
        </p:txBody>
      </p:sp>
      <p:sp>
        <p:nvSpPr>
          <p:cNvPr id="30" name="TextBox 29"/>
          <p:cNvSpPr txBox="1"/>
          <p:nvPr/>
        </p:nvSpPr>
        <p:spPr>
          <a:xfrm>
            <a:off x="7143580" y="4572001"/>
            <a:ext cx="1634663" cy="15106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100" b="0" i="0" dirty="0">
                <a:solidFill>
                  <a:schemeClr val="bg1"/>
                </a:solidFill>
                <a:latin typeface="Calibri Light" panose="020F0302020204030204" pitchFamily="34" charset="0"/>
                <a:cs typeface="Calibri Light" panose="020F0302020204030204" pitchFamily="34" charset="0"/>
              </a:rPr>
              <a:t>“Jackson Walker provides top-flight work from a highly responsive group on an incredibly cost-effective basis. I highly recommend them.” </a:t>
            </a:r>
          </a:p>
          <a:p>
            <a:pPr marL="0" marR="0" lvl="0" indent="0" algn="l" defTabSz="685800" rtl="0" eaLnBrk="1" fontAlgn="auto" latinLnBrk="0" hangingPunct="1">
              <a:lnSpc>
                <a:spcPct val="100000"/>
              </a:lnSpc>
              <a:spcBef>
                <a:spcPts val="450"/>
              </a:spcBef>
              <a:spcAft>
                <a:spcPct val="0"/>
              </a:spcAft>
              <a:buClrTx/>
              <a:buSzTx/>
              <a:buFontTx/>
              <a:buNone/>
              <a:defRPr/>
            </a:pPr>
            <a:r>
              <a:rPr lang="en-US" sz="1100" b="0" i="0" dirty="0">
                <a:solidFill>
                  <a:schemeClr val="bg1"/>
                </a:solidFill>
                <a:latin typeface="Calibri Light" panose="020F0302020204030204" pitchFamily="34" charset="0"/>
                <a:cs typeface="Calibri Light" panose="020F0302020204030204" pitchFamily="34" charset="0"/>
              </a:rPr>
              <a:t>CLIENT QUOTE </a:t>
            </a:r>
            <a:br>
              <a:rPr lang="en-US" sz="1100" b="0" i="0" dirty="0">
                <a:solidFill>
                  <a:schemeClr val="bg1"/>
                </a:solidFill>
                <a:latin typeface="Calibri Light" panose="020F0302020204030204" pitchFamily="34" charset="0"/>
                <a:cs typeface="Calibri Light" panose="020F0302020204030204" pitchFamily="34" charset="0"/>
              </a:rPr>
            </a:br>
            <a:r>
              <a:rPr lang="en-US" sz="1100" b="0" i="0" dirty="0">
                <a:solidFill>
                  <a:schemeClr val="bg1"/>
                </a:solidFill>
                <a:latin typeface="Calibri Light" panose="020F0302020204030204" pitchFamily="34" charset="0"/>
                <a:cs typeface="Calibri Light" panose="020F0302020204030204" pitchFamily="34" charset="0"/>
              </a:rPr>
              <a:t>– </a:t>
            </a:r>
            <a:r>
              <a:rPr lang="en-US" sz="1100" b="0" i="1" dirty="0">
                <a:solidFill>
                  <a:schemeClr val="bg1"/>
                </a:solidFill>
                <a:latin typeface="Calibri Light" panose="020F0302020204030204" pitchFamily="34" charset="0"/>
                <a:cs typeface="Calibri Light" panose="020F0302020204030204" pitchFamily="34" charset="0"/>
              </a:rPr>
              <a:t>Best Lawyers</a:t>
            </a:r>
          </a:p>
        </p:txBody>
      </p:sp>
    </p:spTree>
    <p:extLst>
      <p:ext uri="{BB962C8B-B14F-4D97-AF65-F5344CB8AC3E}">
        <p14:creationId xmlns:p14="http://schemas.microsoft.com/office/powerpoint/2010/main" val="1305134144"/>
      </p:ext>
    </p:extLst>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eop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6" name="Picture Placeholder 3"/>
          <p:cNvSpPr>
            <a:spLocks noGrp="1"/>
          </p:cNvSpPr>
          <p:nvPr>
            <p:ph type="pic" sz="quarter" idx="29"/>
          </p:nvPr>
        </p:nvSpPr>
        <p:spPr>
          <a:xfrm>
            <a:off x="1986003" y="1261477"/>
            <a:ext cx="2057400" cy="2743200"/>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7" name="Text Placeholder 9"/>
          <p:cNvSpPr>
            <a:spLocks noGrp="1"/>
          </p:cNvSpPr>
          <p:nvPr>
            <p:ph type="body" sz="quarter" idx="30" hasCustomPrompt="1"/>
          </p:nvPr>
        </p:nvSpPr>
        <p:spPr>
          <a:xfrm>
            <a:off x="1917423" y="4048203"/>
            <a:ext cx="2194560" cy="399404"/>
          </a:xfrm>
          <a:prstGeom prst="rect">
            <a:avLst/>
          </a:prstGeom>
        </p:spPr>
        <p:txBody>
          <a:bodyPr>
            <a:noAutofit/>
          </a:bodyPr>
          <a:lstStyle>
            <a:lvl1pPr marL="0" indent="0" algn="ctr">
              <a:buNone/>
              <a:defRPr sz="1800" b="0">
                <a:solidFill>
                  <a:srgbClr val="005091"/>
                </a:solidFill>
                <a:latin typeface="+mn-lt"/>
              </a:defRPr>
            </a:lvl1pPr>
          </a:lstStyle>
          <a:p>
            <a:pPr lvl="0"/>
            <a:r>
              <a:rPr lang="en-US"/>
              <a:t>First Last</a:t>
            </a:r>
          </a:p>
        </p:txBody>
      </p:sp>
      <p:sp>
        <p:nvSpPr>
          <p:cNvPr id="8" name="Text Placeholder 9"/>
          <p:cNvSpPr>
            <a:spLocks noGrp="1"/>
          </p:cNvSpPr>
          <p:nvPr>
            <p:ph type="body" sz="quarter" idx="31" hasCustomPrompt="1"/>
          </p:nvPr>
        </p:nvSpPr>
        <p:spPr>
          <a:xfrm>
            <a:off x="1917423" y="4418828"/>
            <a:ext cx="2194560" cy="399404"/>
          </a:xfrm>
          <a:prstGeom prst="rect">
            <a:avLst/>
          </a:prstGeom>
        </p:spPr>
        <p:txBody>
          <a:bodyPr>
            <a:normAutofit/>
          </a:bodyPr>
          <a:lstStyle>
            <a:lvl1pPr marL="0" indent="0" algn="ctr">
              <a:buNone/>
              <a:defRPr sz="1500" b="0" i="1">
                <a:solidFill>
                  <a:srgbClr val="333333"/>
                </a:solidFill>
                <a:latin typeface="+mn-lt"/>
              </a:defRPr>
            </a:lvl1pPr>
          </a:lstStyle>
          <a:p>
            <a:pPr lvl="0"/>
            <a:r>
              <a:rPr lang="en-US"/>
              <a:t>Position, City</a:t>
            </a:r>
          </a:p>
        </p:txBody>
      </p:sp>
      <p:sp>
        <p:nvSpPr>
          <p:cNvPr id="9" name="Text Placeholder 9"/>
          <p:cNvSpPr>
            <a:spLocks noGrp="1"/>
          </p:cNvSpPr>
          <p:nvPr>
            <p:ph type="body" sz="quarter" idx="32" hasCustomPrompt="1"/>
          </p:nvPr>
        </p:nvSpPr>
        <p:spPr>
          <a:xfrm>
            <a:off x="1917423" y="4735526"/>
            <a:ext cx="2194560" cy="399404"/>
          </a:xfrm>
          <a:prstGeom prst="rect">
            <a:avLst/>
          </a:prstGeom>
        </p:spPr>
        <p:txBody>
          <a:bodyPr>
            <a:normAutofit/>
          </a:bodyPr>
          <a:lstStyle>
            <a:lvl1pPr marL="0" indent="0" algn="ctr">
              <a:buNone/>
              <a:defRPr lang="en-US" sz="1500" b="0" i="1"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Practice</a:t>
            </a:r>
          </a:p>
        </p:txBody>
      </p:sp>
      <p:sp>
        <p:nvSpPr>
          <p:cNvPr id="12" name="Text Placeholder 9"/>
          <p:cNvSpPr>
            <a:spLocks noGrp="1"/>
          </p:cNvSpPr>
          <p:nvPr>
            <p:ph type="body" sz="quarter" idx="34" hasCustomPrompt="1"/>
          </p:nvPr>
        </p:nvSpPr>
        <p:spPr>
          <a:xfrm>
            <a:off x="4523463" y="4048203"/>
            <a:ext cx="2194560" cy="399404"/>
          </a:xfrm>
          <a:prstGeom prst="rect">
            <a:avLst/>
          </a:prstGeom>
        </p:spPr>
        <p:txBody>
          <a:bodyPr>
            <a:noAutofit/>
          </a:bodyPr>
          <a:lstStyle>
            <a:lvl1pPr marL="0" indent="0" algn="ctr">
              <a:buNone/>
              <a:defRPr sz="1800" b="0">
                <a:solidFill>
                  <a:srgbClr val="005091"/>
                </a:solidFill>
                <a:latin typeface="+mn-lt"/>
              </a:defRPr>
            </a:lvl1pPr>
          </a:lstStyle>
          <a:p>
            <a:pPr lvl="0"/>
            <a:r>
              <a:rPr lang="en-US"/>
              <a:t>First Last</a:t>
            </a:r>
          </a:p>
        </p:txBody>
      </p:sp>
      <p:sp>
        <p:nvSpPr>
          <p:cNvPr id="13" name="Text Placeholder 9"/>
          <p:cNvSpPr>
            <a:spLocks noGrp="1"/>
          </p:cNvSpPr>
          <p:nvPr>
            <p:ph type="body" sz="quarter" idx="35" hasCustomPrompt="1"/>
          </p:nvPr>
        </p:nvSpPr>
        <p:spPr>
          <a:xfrm>
            <a:off x="4523463" y="4418828"/>
            <a:ext cx="2194560" cy="399404"/>
          </a:xfrm>
          <a:prstGeom prst="rect">
            <a:avLst/>
          </a:prstGeom>
        </p:spPr>
        <p:txBody>
          <a:bodyPr>
            <a:normAutofit/>
          </a:bodyPr>
          <a:lstStyle>
            <a:lvl1pPr marL="0" indent="0" algn="ctr">
              <a:buNone/>
              <a:defRPr sz="1500" b="0" i="1">
                <a:solidFill>
                  <a:srgbClr val="333333"/>
                </a:solidFill>
                <a:latin typeface="+mn-lt"/>
              </a:defRPr>
            </a:lvl1pPr>
          </a:lstStyle>
          <a:p>
            <a:pPr lvl="0"/>
            <a:r>
              <a:rPr lang="en-US"/>
              <a:t>Position, City</a:t>
            </a:r>
          </a:p>
        </p:txBody>
      </p:sp>
      <p:sp>
        <p:nvSpPr>
          <p:cNvPr id="14" name="Text Placeholder 9"/>
          <p:cNvSpPr>
            <a:spLocks noGrp="1"/>
          </p:cNvSpPr>
          <p:nvPr>
            <p:ph type="body" sz="quarter" idx="36" hasCustomPrompt="1"/>
          </p:nvPr>
        </p:nvSpPr>
        <p:spPr>
          <a:xfrm>
            <a:off x="4523463" y="4735526"/>
            <a:ext cx="2194560" cy="399404"/>
          </a:xfrm>
          <a:prstGeom prst="rect">
            <a:avLst/>
          </a:prstGeom>
        </p:spPr>
        <p:txBody>
          <a:bodyPr>
            <a:normAutofit/>
          </a:bodyPr>
          <a:lstStyle>
            <a:lvl1pPr marL="0" indent="0" algn="ctr">
              <a:buNone/>
              <a:defRPr lang="en-US" sz="1500" b="0" i="1"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Practice</a:t>
            </a:r>
          </a:p>
        </p:txBody>
      </p:sp>
      <p:sp>
        <p:nvSpPr>
          <p:cNvPr id="15" name="Picture Placeholder 3"/>
          <p:cNvSpPr>
            <a:spLocks noGrp="1"/>
          </p:cNvSpPr>
          <p:nvPr>
            <p:ph type="pic" sz="quarter" idx="37"/>
          </p:nvPr>
        </p:nvSpPr>
        <p:spPr>
          <a:xfrm>
            <a:off x="4592043" y="1261477"/>
            <a:ext cx="2057400" cy="2743200"/>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6" name="Text Placeholder 9"/>
          <p:cNvSpPr>
            <a:spLocks noGrp="1"/>
          </p:cNvSpPr>
          <p:nvPr>
            <p:ph type="body" sz="quarter" idx="38" hasCustomPrompt="1"/>
          </p:nvPr>
        </p:nvSpPr>
        <p:spPr>
          <a:xfrm>
            <a:off x="1917423" y="5083589"/>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err="1"/>
              <a:t>XXX.XXX.XXXX</a:t>
            </a:r>
            <a:endParaRPr lang="en-US"/>
          </a:p>
        </p:txBody>
      </p:sp>
      <p:sp>
        <p:nvSpPr>
          <p:cNvPr id="17" name="Text Placeholder 9"/>
          <p:cNvSpPr>
            <a:spLocks noGrp="1"/>
          </p:cNvSpPr>
          <p:nvPr>
            <p:ph type="body" sz="quarter" idx="39" hasCustomPrompt="1"/>
          </p:nvPr>
        </p:nvSpPr>
        <p:spPr>
          <a:xfrm>
            <a:off x="4523463" y="5068932"/>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err="1"/>
              <a:t>XXX.XXX.XXXX</a:t>
            </a:r>
            <a:endParaRPr lang="en-US"/>
          </a:p>
        </p:txBody>
      </p:sp>
      <p:sp>
        <p:nvSpPr>
          <p:cNvPr id="18" name="Text Placeholder 9"/>
          <p:cNvSpPr>
            <a:spLocks noGrp="1"/>
          </p:cNvSpPr>
          <p:nvPr>
            <p:ph type="body" sz="quarter" idx="40" hasCustomPrompt="1"/>
          </p:nvPr>
        </p:nvSpPr>
        <p:spPr>
          <a:xfrm>
            <a:off x="1917423" y="5449994"/>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email@jw.com</a:t>
            </a:r>
          </a:p>
        </p:txBody>
      </p:sp>
      <p:sp>
        <p:nvSpPr>
          <p:cNvPr id="19" name="Text Placeholder 9"/>
          <p:cNvSpPr>
            <a:spLocks noGrp="1"/>
          </p:cNvSpPr>
          <p:nvPr>
            <p:ph type="body" sz="quarter" idx="41" hasCustomPrompt="1"/>
          </p:nvPr>
        </p:nvSpPr>
        <p:spPr>
          <a:xfrm>
            <a:off x="4523463" y="5435337"/>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email@jw.com</a:t>
            </a:r>
          </a:p>
        </p:txBody>
      </p:sp>
    </p:spTree>
    <p:extLst>
      <p:ext uri="{BB962C8B-B14F-4D97-AF65-F5344CB8AC3E}">
        <p14:creationId xmlns:p14="http://schemas.microsoft.com/office/powerpoint/2010/main" val="4280594328"/>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 Austin">
    <p:spTree>
      <p:nvGrpSpPr>
        <p:cNvPr id="1" name=""/>
        <p:cNvGrpSpPr/>
        <p:nvPr/>
      </p:nvGrpSpPr>
      <p:grpSpPr>
        <a:xfrm>
          <a:off x="0" y="0"/>
          <a:ext cx="0" cy="0"/>
          <a:chOff x="0" y="0"/>
          <a:chExt cx="0" cy="0"/>
        </a:xfrm>
      </p:grpSpPr>
      <p:sp>
        <p:nvSpPr>
          <p:cNvPr id="18" name="Rectangle 17"/>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2" name="Picture Placeholder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a:extLst>
              <a:ext uri="{FF2B5EF4-FFF2-40B4-BE49-F238E27FC236}">
                <a16:creationId xmlns:a16="http://schemas.microsoft.com/office/drawing/2014/main" id="{ACAF5078-090B-CDD8-6F63-CFEAC5AA5B95}"/>
              </a:ext>
            </a:extLst>
          </p:cNvPr>
          <p:cNvSpPr>
            <a:spLocks noGrp="1"/>
          </p:cNvSpPr>
          <p:nvPr>
            <p:ph type="subTitle" idx="1" hasCustomPrompt="1"/>
          </p:nvPr>
        </p:nvSpPr>
        <p:spPr>
          <a:xfrm>
            <a:off x="852362" y="874892"/>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LOREMISH</a:t>
            </a:r>
          </a:p>
        </p:txBody>
      </p:sp>
      <p:cxnSp>
        <p:nvCxnSpPr>
          <p:cNvPr id="10" name="Straight Connector 9">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0DC7E24C-8E28-B737-E3DC-ECC4177397B9}"/>
              </a:ext>
            </a:extLst>
          </p:cNvPr>
          <p:cNvSpPr>
            <a:spLocks noGrp="1"/>
          </p:cNvSpPr>
          <p:nvPr>
            <p:ph type="body" sz="quarter" idx="12" hasCustomPrompt="1"/>
          </p:nvPr>
        </p:nvSpPr>
        <p:spPr>
          <a:xfrm>
            <a:off x="741391" y="5810358"/>
            <a:ext cx="3285367" cy="519112"/>
          </a:xfrm>
          <a:prstGeom prst="rect">
            <a:avLst/>
          </a:prstGeom>
        </p:spPr>
        <p:txBody>
          <a:bodyPr/>
          <a:lstStyle>
            <a:lvl1pPr marL="0" indent="0">
              <a:buNone/>
              <a:defRPr sz="1800"/>
            </a:lvl1pPr>
          </a:lstStyle>
          <a:p>
            <a:r>
              <a:rPr lang="en-US"/>
              <a:t>Lorem ipsum subhead sub relum.</a:t>
            </a:r>
          </a:p>
        </p:txBody>
      </p:sp>
      <p:pic>
        <p:nvPicPr>
          <p:cNvPr id="11" name="Picture 10">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pic>
        <p:nvPicPr>
          <p:cNvPr id="13" name="Picture Placeholder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5" name="Picture 14">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6" name="Straight Connector 15">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9" name="Text Placeholder 15">
            <a:extLst>
              <a:ext uri="{FF2B5EF4-FFF2-40B4-BE49-F238E27FC236}">
                <a16:creationId xmlns:a16="http://schemas.microsoft.com/office/drawing/2014/main" id="{2514A236-B111-F1B8-D556-BF3DDECA1C43}"/>
              </a:ext>
            </a:extLst>
          </p:cNvPr>
          <p:cNvSpPr>
            <a:spLocks noGrp="1"/>
          </p:cNvSpPr>
          <p:nvPr>
            <p:ph type="body" sz="quarter" idx="15" hasCustomPrompt="1"/>
          </p:nvPr>
        </p:nvSpPr>
        <p:spPr>
          <a:xfrm>
            <a:off x="5779009" y="5925312"/>
            <a:ext cx="2191941" cy="332582"/>
          </a:xfrm>
          <a:prstGeom prst="rect">
            <a:avLst/>
          </a:prstGeom>
        </p:spPr>
        <p:txBody>
          <a:bodyPr/>
          <a:lstStyle>
            <a:lvl1pPr marL="0" marR="0" indent="0" algn="r" defTabSz="685800" rtl="0" eaLnBrk="1" fontAlgn="auto" latinLnBrk="0" hangingPunct="1">
              <a:lnSpc>
                <a:spcPct val="90000"/>
              </a:lnSpc>
              <a:spcBef>
                <a:spcPts val="750"/>
              </a:spcBef>
              <a:spcAft>
                <a:spcPct val="0"/>
              </a:spcAft>
              <a:buClrTx/>
              <a:buSzPct val="80000"/>
              <a:buFont typeface="Wingdings" pitchFamily="2" charset="2"/>
              <a:buNone/>
              <a:defRPr sz="1050">
                <a:solidFill>
                  <a:schemeClr val="bg1"/>
                </a:solidFill>
              </a:defRPr>
            </a:lvl1pPr>
          </a:lstStyle>
          <a:p>
            <a:pPr marL="0" marR="0" lvl="0" indent="0" algn="r" defTabSz="685800" rtl="0" eaLnBrk="1" fontAlgn="auto" latinLnBrk="0" hangingPunct="1">
              <a:lnSpc>
                <a:spcPct val="90000"/>
              </a:lnSpc>
              <a:spcBef>
                <a:spcPts val="750"/>
              </a:spcBef>
              <a:spcAft>
                <a:spcPct val="0"/>
              </a:spcAft>
              <a:buClrTx/>
              <a:buSzPct val="80000"/>
              <a:buFont typeface="Wingdings" pitchFamily="2" charset="2"/>
              <a:buNone/>
              <a:defRPr/>
            </a:pPr>
            <a:r>
              <a:rPr lang="en-US"/>
              <a:t>February 1, 2025</a:t>
            </a:r>
          </a:p>
        </p:txBody>
      </p:sp>
      <p:sp>
        <p:nvSpPr>
          <p:cNvPr id="2" name="Title 1">
            <a:extLst>
              <a:ext uri="{FF2B5EF4-FFF2-40B4-BE49-F238E27FC236}">
                <a16:creationId xmlns:a16="http://schemas.microsoft.com/office/drawing/2014/main" id="{41D9E579-6A82-7B5E-4696-02CAC37C786D}"/>
              </a:ext>
            </a:extLst>
          </p:cNvPr>
          <p:cNvSpPr>
            <a:spLocks noGrp="1"/>
          </p:cNvSpPr>
          <p:nvPr>
            <p:ph type="ctrTitle" hasCustomPrompt="1"/>
          </p:nvPr>
        </p:nvSpPr>
        <p:spPr>
          <a:xfrm>
            <a:off x="741390" y="1318492"/>
            <a:ext cx="4814538" cy="4238750"/>
          </a:xfrm>
          <a:custGeom>
            <a:avLst/>
            <a:gdLst>
              <a:gd name="connsiteX0" fmla="*/ 0 w 7407903"/>
              <a:gd name="connsiteY0" fmla="*/ 0 h 4238750"/>
              <a:gd name="connsiteX1" fmla="*/ 7407903 w 7407903"/>
              <a:gd name="connsiteY1" fmla="*/ 12700 h 4238750"/>
              <a:gd name="connsiteX2" fmla="*/ 6070170 w 7407903"/>
              <a:gd name="connsiteY2" fmla="*/ 4238750 h 4238750"/>
              <a:gd name="connsiteX3" fmla="*/ 0 w 7407903"/>
              <a:gd name="connsiteY3" fmla="*/ 4179484 h 4238750"/>
              <a:gd name="connsiteX4" fmla="*/ 0 w 7407903"/>
              <a:gd name="connsiteY4" fmla="*/ 0 h 4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903" h="4238750">
                <a:moveTo>
                  <a:pt x="0" y="0"/>
                </a:moveTo>
                <a:lnTo>
                  <a:pt x="7407903" y="12700"/>
                </a:lnTo>
                <a:lnTo>
                  <a:pt x="6070170" y="4238750"/>
                </a:lnTo>
                <a:lnTo>
                  <a:pt x="0" y="4179484"/>
                </a:lnTo>
                <a:lnTo>
                  <a:pt x="0" y="0"/>
                </a:lnTo>
                <a:close/>
              </a:path>
            </a:pathLst>
          </a:custGeom>
        </p:spPr>
        <p:txBody>
          <a:bodyPr lIns="0" tIns="0" rIns="0" bIns="0" anchor="ctr" anchorCtr="0">
            <a:normAutofit/>
          </a:bodyPr>
          <a:lstStyle>
            <a:lvl1pPr marL="0" indent="0" algn="l">
              <a:lnSpc>
                <a:spcPct val="100000"/>
              </a:lnSpc>
              <a:tabLst>
                <a:tab pos="419100" algn="l"/>
                <a:tab pos="723900" algn="l"/>
              </a:tabLst>
              <a:defRPr sz="4650">
                <a:solidFill>
                  <a:schemeClr val="accent5"/>
                </a:solidFill>
              </a:defRPr>
            </a:lvl1pPr>
          </a:lstStyle>
          <a:p>
            <a:r>
              <a:rPr lang="en-US"/>
              <a:t>Lorem ipsum ol faceto quip otem  </a:t>
            </a:r>
            <a:r>
              <a:rPr lang="en-US" err="1"/>
              <a:t>morbi blandit </a:t>
            </a:r>
            <a:br>
              <a:rPr lang="en-US" err="1"/>
            </a:br>
            <a:r>
              <a:rPr lang="en-US" err="1"/>
              <a:t>cursus risu</a:t>
            </a:r>
            <a:endParaRPr lang="en-US"/>
          </a:p>
        </p:txBody>
      </p:sp>
    </p:spTree>
    <p:extLst>
      <p:ext uri="{BB962C8B-B14F-4D97-AF65-F5344CB8AC3E}">
        <p14:creationId xmlns:p14="http://schemas.microsoft.com/office/powerpoint/2010/main" val="2719435671"/>
      </p:ext>
    </p:extLst>
  </p:cSld>
  <p:clrMapOvr>
    <a:overrideClrMapping bg1="lt1" tx1="dk1" bg2="lt2" tx2="dk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eop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20" name="Picture Placeholder 3"/>
          <p:cNvSpPr>
            <a:spLocks noGrp="1"/>
          </p:cNvSpPr>
          <p:nvPr>
            <p:ph type="pic" sz="quarter" idx="29"/>
          </p:nvPr>
        </p:nvSpPr>
        <p:spPr>
          <a:xfrm>
            <a:off x="3423809" y="1281823"/>
            <a:ext cx="2057400" cy="2743200"/>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21" name="Text Placeholder 9"/>
          <p:cNvSpPr>
            <a:spLocks noGrp="1"/>
          </p:cNvSpPr>
          <p:nvPr>
            <p:ph type="body" sz="quarter" idx="30" hasCustomPrompt="1"/>
          </p:nvPr>
        </p:nvSpPr>
        <p:spPr>
          <a:xfrm>
            <a:off x="3355229" y="4068549"/>
            <a:ext cx="2194560" cy="399404"/>
          </a:xfrm>
          <a:prstGeom prst="rect">
            <a:avLst/>
          </a:prstGeom>
        </p:spPr>
        <p:txBody>
          <a:bodyPr>
            <a:noAutofit/>
          </a:bodyPr>
          <a:lstStyle>
            <a:lvl1pPr marL="0" indent="0" algn="ctr">
              <a:buNone/>
              <a:defRPr sz="1800" b="0">
                <a:solidFill>
                  <a:srgbClr val="005091"/>
                </a:solidFill>
                <a:latin typeface="+mn-lt"/>
              </a:defRPr>
            </a:lvl1pPr>
          </a:lstStyle>
          <a:p>
            <a:pPr lvl="0"/>
            <a:r>
              <a:rPr lang="en-US"/>
              <a:t>First Last</a:t>
            </a:r>
          </a:p>
        </p:txBody>
      </p:sp>
      <p:sp>
        <p:nvSpPr>
          <p:cNvPr id="22" name="Text Placeholder 9"/>
          <p:cNvSpPr>
            <a:spLocks noGrp="1"/>
          </p:cNvSpPr>
          <p:nvPr>
            <p:ph type="body" sz="quarter" idx="31" hasCustomPrompt="1"/>
          </p:nvPr>
        </p:nvSpPr>
        <p:spPr>
          <a:xfrm>
            <a:off x="3355229" y="4439174"/>
            <a:ext cx="2194560" cy="399404"/>
          </a:xfrm>
          <a:prstGeom prst="rect">
            <a:avLst/>
          </a:prstGeom>
        </p:spPr>
        <p:txBody>
          <a:bodyPr>
            <a:normAutofit/>
          </a:bodyPr>
          <a:lstStyle>
            <a:lvl1pPr marL="0" indent="0" algn="ctr">
              <a:buNone/>
              <a:defRPr sz="1500" b="0" i="1">
                <a:solidFill>
                  <a:srgbClr val="333333"/>
                </a:solidFill>
                <a:latin typeface="+mn-lt"/>
              </a:defRPr>
            </a:lvl1pPr>
          </a:lstStyle>
          <a:p>
            <a:pPr lvl="0"/>
            <a:r>
              <a:rPr lang="en-US"/>
              <a:t>Position, City</a:t>
            </a:r>
          </a:p>
        </p:txBody>
      </p:sp>
      <p:sp>
        <p:nvSpPr>
          <p:cNvPr id="23" name="Text Placeholder 9"/>
          <p:cNvSpPr>
            <a:spLocks noGrp="1"/>
          </p:cNvSpPr>
          <p:nvPr>
            <p:ph type="body" sz="quarter" idx="32" hasCustomPrompt="1"/>
          </p:nvPr>
        </p:nvSpPr>
        <p:spPr>
          <a:xfrm>
            <a:off x="3355229" y="4755872"/>
            <a:ext cx="2194560" cy="399404"/>
          </a:xfrm>
          <a:prstGeom prst="rect">
            <a:avLst/>
          </a:prstGeom>
        </p:spPr>
        <p:txBody>
          <a:bodyPr>
            <a:normAutofit/>
          </a:bodyPr>
          <a:lstStyle>
            <a:lvl1pPr marL="0" indent="0" algn="ctr">
              <a:buNone/>
              <a:defRPr lang="en-US" sz="1500" b="0" i="1"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Practice</a:t>
            </a:r>
          </a:p>
        </p:txBody>
      </p:sp>
      <p:sp>
        <p:nvSpPr>
          <p:cNvPr id="24" name="Text Placeholder 9"/>
          <p:cNvSpPr>
            <a:spLocks noGrp="1"/>
          </p:cNvSpPr>
          <p:nvPr>
            <p:ph type="body" sz="quarter" idx="34" hasCustomPrompt="1"/>
          </p:nvPr>
        </p:nvSpPr>
        <p:spPr>
          <a:xfrm>
            <a:off x="5961269" y="4068549"/>
            <a:ext cx="2194560" cy="399404"/>
          </a:xfrm>
          <a:prstGeom prst="rect">
            <a:avLst/>
          </a:prstGeom>
        </p:spPr>
        <p:txBody>
          <a:bodyPr>
            <a:noAutofit/>
          </a:bodyPr>
          <a:lstStyle>
            <a:lvl1pPr marL="0" indent="0" algn="ctr">
              <a:buNone/>
              <a:defRPr sz="1800" b="0">
                <a:solidFill>
                  <a:srgbClr val="005091"/>
                </a:solidFill>
                <a:latin typeface="+mn-lt"/>
              </a:defRPr>
            </a:lvl1pPr>
          </a:lstStyle>
          <a:p>
            <a:pPr lvl="0"/>
            <a:r>
              <a:rPr lang="en-US"/>
              <a:t>First Last</a:t>
            </a:r>
          </a:p>
        </p:txBody>
      </p:sp>
      <p:sp>
        <p:nvSpPr>
          <p:cNvPr id="25" name="Text Placeholder 9"/>
          <p:cNvSpPr>
            <a:spLocks noGrp="1"/>
          </p:cNvSpPr>
          <p:nvPr>
            <p:ph type="body" sz="quarter" idx="35" hasCustomPrompt="1"/>
          </p:nvPr>
        </p:nvSpPr>
        <p:spPr>
          <a:xfrm>
            <a:off x="5961269" y="4439174"/>
            <a:ext cx="2194560" cy="399404"/>
          </a:xfrm>
          <a:prstGeom prst="rect">
            <a:avLst/>
          </a:prstGeom>
        </p:spPr>
        <p:txBody>
          <a:bodyPr>
            <a:normAutofit/>
          </a:bodyPr>
          <a:lstStyle>
            <a:lvl1pPr marL="0" indent="0" algn="ctr">
              <a:buNone/>
              <a:defRPr sz="1500" b="0" i="1">
                <a:solidFill>
                  <a:srgbClr val="333333"/>
                </a:solidFill>
                <a:latin typeface="+mn-lt"/>
              </a:defRPr>
            </a:lvl1pPr>
          </a:lstStyle>
          <a:p>
            <a:pPr lvl="0"/>
            <a:r>
              <a:rPr lang="en-US"/>
              <a:t>Position, City</a:t>
            </a:r>
          </a:p>
        </p:txBody>
      </p:sp>
      <p:sp>
        <p:nvSpPr>
          <p:cNvPr id="26" name="Text Placeholder 9"/>
          <p:cNvSpPr>
            <a:spLocks noGrp="1"/>
          </p:cNvSpPr>
          <p:nvPr>
            <p:ph type="body" sz="quarter" idx="36" hasCustomPrompt="1"/>
          </p:nvPr>
        </p:nvSpPr>
        <p:spPr>
          <a:xfrm>
            <a:off x="5961269" y="4755872"/>
            <a:ext cx="2194560" cy="399404"/>
          </a:xfrm>
          <a:prstGeom prst="rect">
            <a:avLst/>
          </a:prstGeom>
        </p:spPr>
        <p:txBody>
          <a:bodyPr>
            <a:normAutofit/>
          </a:bodyPr>
          <a:lstStyle>
            <a:lvl1pPr marL="0" indent="0" algn="ctr">
              <a:buNone/>
              <a:defRPr lang="en-US" sz="1500" b="0" i="1"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Practice</a:t>
            </a:r>
          </a:p>
        </p:txBody>
      </p:sp>
      <p:sp>
        <p:nvSpPr>
          <p:cNvPr id="27" name="Picture Placeholder 3"/>
          <p:cNvSpPr>
            <a:spLocks noGrp="1"/>
          </p:cNvSpPr>
          <p:nvPr>
            <p:ph type="pic" sz="quarter" idx="37"/>
          </p:nvPr>
        </p:nvSpPr>
        <p:spPr>
          <a:xfrm>
            <a:off x="6029849" y="1281823"/>
            <a:ext cx="2057400" cy="2743200"/>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28" name="Text Placeholder 9"/>
          <p:cNvSpPr>
            <a:spLocks noGrp="1"/>
          </p:cNvSpPr>
          <p:nvPr>
            <p:ph type="body" sz="quarter" idx="38" hasCustomPrompt="1"/>
          </p:nvPr>
        </p:nvSpPr>
        <p:spPr>
          <a:xfrm>
            <a:off x="3355229" y="5103935"/>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err="1"/>
              <a:t>XXX.XXX.XXXX</a:t>
            </a:r>
            <a:endParaRPr lang="en-US"/>
          </a:p>
        </p:txBody>
      </p:sp>
      <p:sp>
        <p:nvSpPr>
          <p:cNvPr id="29" name="Text Placeholder 9"/>
          <p:cNvSpPr>
            <a:spLocks noGrp="1"/>
          </p:cNvSpPr>
          <p:nvPr>
            <p:ph type="body" sz="quarter" idx="39" hasCustomPrompt="1"/>
          </p:nvPr>
        </p:nvSpPr>
        <p:spPr>
          <a:xfrm>
            <a:off x="5961269" y="5089278"/>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err="1"/>
              <a:t>XXX.XXX.XXXX</a:t>
            </a:r>
            <a:endParaRPr lang="en-US"/>
          </a:p>
        </p:txBody>
      </p:sp>
      <p:sp>
        <p:nvSpPr>
          <p:cNvPr id="30" name="Text Placeholder 9"/>
          <p:cNvSpPr>
            <a:spLocks noGrp="1"/>
          </p:cNvSpPr>
          <p:nvPr>
            <p:ph type="body" sz="quarter" idx="40" hasCustomPrompt="1"/>
          </p:nvPr>
        </p:nvSpPr>
        <p:spPr>
          <a:xfrm>
            <a:off x="3355229" y="5470340"/>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email@jw.com</a:t>
            </a:r>
          </a:p>
        </p:txBody>
      </p:sp>
      <p:sp>
        <p:nvSpPr>
          <p:cNvPr id="31" name="Text Placeholder 9"/>
          <p:cNvSpPr>
            <a:spLocks noGrp="1"/>
          </p:cNvSpPr>
          <p:nvPr>
            <p:ph type="body" sz="quarter" idx="41" hasCustomPrompt="1"/>
          </p:nvPr>
        </p:nvSpPr>
        <p:spPr>
          <a:xfrm>
            <a:off x="5961269" y="5455683"/>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email@jw.com</a:t>
            </a:r>
          </a:p>
        </p:txBody>
      </p:sp>
      <p:sp>
        <p:nvSpPr>
          <p:cNvPr id="32" name="Picture Placeholder 3"/>
          <p:cNvSpPr>
            <a:spLocks noGrp="1"/>
          </p:cNvSpPr>
          <p:nvPr>
            <p:ph type="pic" sz="quarter" idx="42"/>
          </p:nvPr>
        </p:nvSpPr>
        <p:spPr>
          <a:xfrm>
            <a:off x="886349" y="1281823"/>
            <a:ext cx="2057400" cy="2743200"/>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33" name="Text Placeholder 9"/>
          <p:cNvSpPr>
            <a:spLocks noGrp="1"/>
          </p:cNvSpPr>
          <p:nvPr>
            <p:ph type="body" sz="quarter" idx="43" hasCustomPrompt="1"/>
          </p:nvPr>
        </p:nvSpPr>
        <p:spPr>
          <a:xfrm>
            <a:off x="817769" y="4068549"/>
            <a:ext cx="2194560" cy="399404"/>
          </a:xfrm>
          <a:prstGeom prst="rect">
            <a:avLst/>
          </a:prstGeom>
        </p:spPr>
        <p:txBody>
          <a:bodyPr>
            <a:noAutofit/>
          </a:bodyPr>
          <a:lstStyle>
            <a:lvl1pPr marL="0" indent="0" algn="ctr">
              <a:buNone/>
              <a:defRPr sz="1800" b="0">
                <a:solidFill>
                  <a:srgbClr val="005091"/>
                </a:solidFill>
                <a:latin typeface="+mn-lt"/>
              </a:defRPr>
            </a:lvl1pPr>
          </a:lstStyle>
          <a:p>
            <a:pPr lvl="0"/>
            <a:r>
              <a:rPr lang="en-US"/>
              <a:t>First Last</a:t>
            </a:r>
          </a:p>
        </p:txBody>
      </p:sp>
      <p:sp>
        <p:nvSpPr>
          <p:cNvPr id="34" name="Text Placeholder 9"/>
          <p:cNvSpPr>
            <a:spLocks noGrp="1"/>
          </p:cNvSpPr>
          <p:nvPr>
            <p:ph type="body" sz="quarter" idx="44" hasCustomPrompt="1"/>
          </p:nvPr>
        </p:nvSpPr>
        <p:spPr>
          <a:xfrm>
            <a:off x="817769" y="4439174"/>
            <a:ext cx="2194560" cy="399404"/>
          </a:xfrm>
          <a:prstGeom prst="rect">
            <a:avLst/>
          </a:prstGeom>
        </p:spPr>
        <p:txBody>
          <a:bodyPr>
            <a:normAutofit/>
          </a:bodyPr>
          <a:lstStyle>
            <a:lvl1pPr marL="0" indent="0" algn="ctr">
              <a:buNone/>
              <a:defRPr sz="1500" b="0" i="1">
                <a:solidFill>
                  <a:srgbClr val="333333"/>
                </a:solidFill>
                <a:latin typeface="+mn-lt"/>
              </a:defRPr>
            </a:lvl1pPr>
          </a:lstStyle>
          <a:p>
            <a:pPr lvl="0"/>
            <a:r>
              <a:rPr lang="en-US"/>
              <a:t>Position, City</a:t>
            </a:r>
          </a:p>
        </p:txBody>
      </p:sp>
      <p:sp>
        <p:nvSpPr>
          <p:cNvPr id="35" name="Text Placeholder 9"/>
          <p:cNvSpPr>
            <a:spLocks noGrp="1"/>
          </p:cNvSpPr>
          <p:nvPr>
            <p:ph type="body" sz="quarter" idx="45" hasCustomPrompt="1"/>
          </p:nvPr>
        </p:nvSpPr>
        <p:spPr>
          <a:xfrm>
            <a:off x="817769" y="4755872"/>
            <a:ext cx="2194560" cy="399404"/>
          </a:xfrm>
          <a:prstGeom prst="rect">
            <a:avLst/>
          </a:prstGeom>
        </p:spPr>
        <p:txBody>
          <a:bodyPr>
            <a:normAutofit/>
          </a:bodyPr>
          <a:lstStyle>
            <a:lvl1pPr marL="0" indent="0" algn="ctr">
              <a:buNone/>
              <a:defRPr lang="en-US" sz="1500" b="0" i="1"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Practice</a:t>
            </a:r>
          </a:p>
        </p:txBody>
      </p:sp>
      <p:sp>
        <p:nvSpPr>
          <p:cNvPr id="36" name="Text Placeholder 9"/>
          <p:cNvSpPr>
            <a:spLocks noGrp="1"/>
          </p:cNvSpPr>
          <p:nvPr>
            <p:ph type="body" sz="quarter" idx="46" hasCustomPrompt="1"/>
          </p:nvPr>
        </p:nvSpPr>
        <p:spPr>
          <a:xfrm>
            <a:off x="817769" y="5103935"/>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err="1"/>
              <a:t>XXX.XXX.XXXX</a:t>
            </a:r>
            <a:endParaRPr lang="en-US"/>
          </a:p>
        </p:txBody>
      </p:sp>
      <p:sp>
        <p:nvSpPr>
          <p:cNvPr id="37" name="Text Placeholder 9"/>
          <p:cNvSpPr>
            <a:spLocks noGrp="1"/>
          </p:cNvSpPr>
          <p:nvPr>
            <p:ph type="body" sz="quarter" idx="47" hasCustomPrompt="1"/>
          </p:nvPr>
        </p:nvSpPr>
        <p:spPr>
          <a:xfrm>
            <a:off x="817769" y="5470340"/>
            <a:ext cx="2194560" cy="399404"/>
          </a:xfrm>
          <a:prstGeom prst="rect">
            <a:avLst/>
          </a:prstGeom>
        </p:spPr>
        <p:txBody>
          <a:bodyPr>
            <a:normAutofit/>
          </a:bodyPr>
          <a:lstStyle>
            <a:lvl1pPr marL="0" indent="0" algn="ctr">
              <a:buNone/>
              <a:defRPr lang="en-US" sz="1500" b="0" i="0" kern="1200">
                <a:solidFill>
                  <a:srgbClr val="333333"/>
                </a:solidFill>
                <a:latin typeface="+mn-lt"/>
                <a:ea typeface="+mn-ea"/>
                <a:cs typeface="+mn-cs"/>
              </a:defRPr>
            </a:lvl1pPr>
          </a:lstStyle>
          <a:p>
            <a:pPr marL="0" lvl="0" indent="0" algn="ctr" defTabSz="777011" rtl="0" eaLnBrk="1" latinLnBrk="0" hangingPunct="1">
              <a:lnSpc>
                <a:spcPct val="90000"/>
              </a:lnSpc>
              <a:spcBef>
                <a:spcPts val="850"/>
              </a:spcBef>
              <a:buClr>
                <a:srgbClr val="005091"/>
              </a:buClr>
              <a:buFont typeface="Arial" pitchFamily="34" charset="0"/>
              <a:buNone/>
            </a:pPr>
            <a:r>
              <a:rPr lang="en-US"/>
              <a:t>email@jw.com</a:t>
            </a:r>
          </a:p>
        </p:txBody>
      </p:sp>
    </p:spTree>
    <p:extLst>
      <p:ext uri="{BB962C8B-B14F-4D97-AF65-F5344CB8AC3E}">
        <p14:creationId xmlns:p14="http://schemas.microsoft.com/office/powerpoint/2010/main" val="3839267662"/>
      </p:ext>
    </p:extLst>
  </p:cSld>
  <p:clrMapOvr>
    <a:overrideClrMapping bg1="lt1" tx1="dk1" bg2="lt2" tx2="dk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eopl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38" name="Text Box 5"/>
          <p:cNvSpPr txBox="1"/>
          <p:nvPr/>
        </p:nvSpPr>
        <p:spPr>
          <a:xfrm>
            <a:off x="881968"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Picture Placeholder 3"/>
          <p:cNvSpPr>
            <a:spLocks noGrp="1"/>
          </p:cNvSpPr>
          <p:nvPr>
            <p:ph type="pic" sz="quarter" idx="29" hasCustomPrompt="1"/>
          </p:nvPr>
        </p:nvSpPr>
        <p:spPr>
          <a:xfrm>
            <a:off x="980258"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40" name="Text Placeholder 9"/>
          <p:cNvSpPr>
            <a:spLocks noGrp="1"/>
          </p:cNvSpPr>
          <p:nvPr>
            <p:ph type="body" sz="quarter" idx="42" hasCustomPrompt="1"/>
          </p:nvPr>
        </p:nvSpPr>
        <p:spPr>
          <a:xfrm>
            <a:off x="895877"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41" name="Text Placeholder 9"/>
          <p:cNvSpPr>
            <a:spLocks noGrp="1"/>
          </p:cNvSpPr>
          <p:nvPr>
            <p:ph type="body" sz="quarter" idx="43" hasCustomPrompt="1"/>
          </p:nvPr>
        </p:nvSpPr>
        <p:spPr>
          <a:xfrm>
            <a:off x="895877"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42" name="Text Placeholder 9"/>
          <p:cNvSpPr>
            <a:spLocks noGrp="1"/>
          </p:cNvSpPr>
          <p:nvPr>
            <p:ph type="body" sz="quarter" idx="44" hasCustomPrompt="1"/>
          </p:nvPr>
        </p:nvSpPr>
        <p:spPr>
          <a:xfrm>
            <a:off x="895877"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43" name="Text Placeholder 32"/>
          <p:cNvSpPr>
            <a:spLocks noGrp="1"/>
          </p:cNvSpPr>
          <p:nvPr>
            <p:ph type="body" sz="quarter" idx="50" hasCustomPrompt="1"/>
          </p:nvPr>
        </p:nvSpPr>
        <p:spPr>
          <a:xfrm>
            <a:off x="881968"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44" name="Text Placeholder 34"/>
          <p:cNvSpPr>
            <a:spLocks noGrp="1"/>
          </p:cNvSpPr>
          <p:nvPr>
            <p:ph type="body" sz="quarter" idx="51" hasCustomPrompt="1"/>
          </p:nvPr>
        </p:nvSpPr>
        <p:spPr>
          <a:xfrm>
            <a:off x="881968"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45" name="Text Placeholder 60"/>
          <p:cNvSpPr>
            <a:spLocks noGrp="1"/>
          </p:cNvSpPr>
          <p:nvPr>
            <p:ph type="body" sz="quarter" idx="70" hasCustomPrompt="1"/>
          </p:nvPr>
        </p:nvSpPr>
        <p:spPr>
          <a:xfrm>
            <a:off x="254325" y="5510273"/>
            <a:ext cx="8523917" cy="563563"/>
          </a:xfrm>
          <a:prstGeom prst="rect">
            <a:avLst/>
          </a:prstGeom>
          <a:noFill/>
        </p:spPr>
        <p:txBody>
          <a:bodyPr anchor="ctr">
            <a:normAutofit/>
          </a:bodyPr>
          <a:lstStyle>
            <a:lvl1pPr marL="0" indent="0" algn="ctr">
              <a:buNone/>
              <a:defRPr sz="1050" baseline="0">
                <a:solidFill>
                  <a:srgbClr val="001D2E"/>
                </a:solidFill>
              </a:defRPr>
            </a:lvl1pPr>
          </a:lstStyle>
          <a:p>
            <a:pPr lvl="0"/>
            <a:r>
              <a:rPr lang="en-US"/>
              <a:t>Click to add text describing this group of individuals and their role, or click this box to delete it from the slide.</a:t>
            </a:r>
          </a:p>
        </p:txBody>
      </p:sp>
      <p:sp>
        <p:nvSpPr>
          <p:cNvPr id="46" name="Text Box 5"/>
          <p:cNvSpPr txBox="1"/>
          <p:nvPr/>
        </p:nvSpPr>
        <p:spPr>
          <a:xfrm>
            <a:off x="2756521"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Text Box 5"/>
          <p:cNvSpPr txBox="1"/>
          <p:nvPr/>
        </p:nvSpPr>
        <p:spPr>
          <a:xfrm>
            <a:off x="4621367"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 Box 5"/>
          <p:cNvSpPr txBox="1"/>
          <p:nvPr/>
        </p:nvSpPr>
        <p:spPr>
          <a:xfrm>
            <a:off x="6491735"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Picture Placeholder 3"/>
          <p:cNvSpPr>
            <a:spLocks noGrp="1"/>
          </p:cNvSpPr>
          <p:nvPr>
            <p:ph type="pic" sz="quarter" idx="71" hasCustomPrompt="1"/>
          </p:nvPr>
        </p:nvSpPr>
        <p:spPr>
          <a:xfrm>
            <a:off x="2858071"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50" name="Text Placeholder 9"/>
          <p:cNvSpPr>
            <a:spLocks noGrp="1"/>
          </p:cNvSpPr>
          <p:nvPr>
            <p:ph type="body" sz="quarter" idx="72" hasCustomPrompt="1"/>
          </p:nvPr>
        </p:nvSpPr>
        <p:spPr>
          <a:xfrm>
            <a:off x="2766246"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51" name="Text Placeholder 9"/>
          <p:cNvSpPr>
            <a:spLocks noGrp="1"/>
          </p:cNvSpPr>
          <p:nvPr>
            <p:ph type="body" sz="quarter" idx="73" hasCustomPrompt="1"/>
          </p:nvPr>
        </p:nvSpPr>
        <p:spPr>
          <a:xfrm>
            <a:off x="2766246"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52" name="Text Placeholder 9"/>
          <p:cNvSpPr>
            <a:spLocks noGrp="1"/>
          </p:cNvSpPr>
          <p:nvPr>
            <p:ph type="body" sz="quarter" idx="74" hasCustomPrompt="1"/>
          </p:nvPr>
        </p:nvSpPr>
        <p:spPr>
          <a:xfrm>
            <a:off x="2766246"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53" name="Text Placeholder 32"/>
          <p:cNvSpPr>
            <a:spLocks noGrp="1"/>
          </p:cNvSpPr>
          <p:nvPr>
            <p:ph type="body" sz="quarter" idx="75" hasCustomPrompt="1"/>
          </p:nvPr>
        </p:nvSpPr>
        <p:spPr>
          <a:xfrm>
            <a:off x="2752336"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54" name="Text Placeholder 34"/>
          <p:cNvSpPr>
            <a:spLocks noGrp="1"/>
          </p:cNvSpPr>
          <p:nvPr>
            <p:ph type="body" sz="quarter" idx="76" hasCustomPrompt="1"/>
          </p:nvPr>
        </p:nvSpPr>
        <p:spPr>
          <a:xfrm>
            <a:off x="2752336"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55" name="Picture Placeholder 3"/>
          <p:cNvSpPr>
            <a:spLocks noGrp="1"/>
          </p:cNvSpPr>
          <p:nvPr>
            <p:ph type="pic" sz="quarter" idx="77" hasCustomPrompt="1"/>
          </p:nvPr>
        </p:nvSpPr>
        <p:spPr>
          <a:xfrm>
            <a:off x="4717624"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56" name="Text Placeholder 9"/>
          <p:cNvSpPr>
            <a:spLocks noGrp="1"/>
          </p:cNvSpPr>
          <p:nvPr>
            <p:ph type="body" sz="quarter" idx="78" hasCustomPrompt="1"/>
          </p:nvPr>
        </p:nvSpPr>
        <p:spPr>
          <a:xfrm>
            <a:off x="4639902"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57" name="Text Placeholder 9"/>
          <p:cNvSpPr>
            <a:spLocks noGrp="1"/>
          </p:cNvSpPr>
          <p:nvPr>
            <p:ph type="body" sz="quarter" idx="79" hasCustomPrompt="1"/>
          </p:nvPr>
        </p:nvSpPr>
        <p:spPr>
          <a:xfrm>
            <a:off x="4639902"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58" name="Text Placeholder 9"/>
          <p:cNvSpPr>
            <a:spLocks noGrp="1"/>
          </p:cNvSpPr>
          <p:nvPr>
            <p:ph type="body" sz="quarter" idx="80" hasCustomPrompt="1"/>
          </p:nvPr>
        </p:nvSpPr>
        <p:spPr>
          <a:xfrm>
            <a:off x="4639902"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59" name="Text Placeholder 32"/>
          <p:cNvSpPr>
            <a:spLocks noGrp="1"/>
          </p:cNvSpPr>
          <p:nvPr>
            <p:ph type="body" sz="quarter" idx="81" hasCustomPrompt="1"/>
          </p:nvPr>
        </p:nvSpPr>
        <p:spPr>
          <a:xfrm>
            <a:off x="4625993"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60" name="Text Placeholder 34"/>
          <p:cNvSpPr>
            <a:spLocks noGrp="1"/>
          </p:cNvSpPr>
          <p:nvPr>
            <p:ph type="body" sz="quarter" idx="82" hasCustomPrompt="1"/>
          </p:nvPr>
        </p:nvSpPr>
        <p:spPr>
          <a:xfrm>
            <a:off x="4625993"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61" name="Picture Placeholder 3"/>
          <p:cNvSpPr>
            <a:spLocks noGrp="1"/>
          </p:cNvSpPr>
          <p:nvPr>
            <p:ph type="pic" sz="quarter" idx="83" hasCustomPrompt="1"/>
          </p:nvPr>
        </p:nvSpPr>
        <p:spPr>
          <a:xfrm>
            <a:off x="6585400"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62" name="Text Placeholder 9"/>
          <p:cNvSpPr>
            <a:spLocks noGrp="1"/>
          </p:cNvSpPr>
          <p:nvPr>
            <p:ph type="body" sz="quarter" idx="84" hasCustomPrompt="1"/>
          </p:nvPr>
        </p:nvSpPr>
        <p:spPr>
          <a:xfrm>
            <a:off x="6501019"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63" name="Text Placeholder 9"/>
          <p:cNvSpPr>
            <a:spLocks noGrp="1"/>
          </p:cNvSpPr>
          <p:nvPr>
            <p:ph type="body" sz="quarter" idx="85" hasCustomPrompt="1"/>
          </p:nvPr>
        </p:nvSpPr>
        <p:spPr>
          <a:xfrm>
            <a:off x="6501019"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64" name="Text Placeholder 9"/>
          <p:cNvSpPr>
            <a:spLocks noGrp="1"/>
          </p:cNvSpPr>
          <p:nvPr>
            <p:ph type="body" sz="quarter" idx="86" hasCustomPrompt="1"/>
          </p:nvPr>
        </p:nvSpPr>
        <p:spPr>
          <a:xfrm>
            <a:off x="6501019"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65" name="Text Placeholder 32"/>
          <p:cNvSpPr>
            <a:spLocks noGrp="1"/>
          </p:cNvSpPr>
          <p:nvPr>
            <p:ph type="body" sz="quarter" idx="87" hasCustomPrompt="1"/>
          </p:nvPr>
        </p:nvSpPr>
        <p:spPr>
          <a:xfrm>
            <a:off x="6487109"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66" name="Text Placeholder 34"/>
          <p:cNvSpPr>
            <a:spLocks noGrp="1"/>
          </p:cNvSpPr>
          <p:nvPr>
            <p:ph type="body" sz="quarter" idx="88" hasCustomPrompt="1"/>
          </p:nvPr>
        </p:nvSpPr>
        <p:spPr>
          <a:xfrm>
            <a:off x="6487109"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67" name="Text Box 5"/>
          <p:cNvSpPr txBox="1"/>
          <p:nvPr/>
        </p:nvSpPr>
        <p:spPr>
          <a:xfrm>
            <a:off x="881968"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8" name="Text Box 5"/>
          <p:cNvSpPr txBox="1"/>
          <p:nvPr/>
        </p:nvSpPr>
        <p:spPr>
          <a:xfrm>
            <a:off x="2756521"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9" name="Text Box 5"/>
          <p:cNvSpPr txBox="1"/>
          <p:nvPr/>
        </p:nvSpPr>
        <p:spPr>
          <a:xfrm>
            <a:off x="4621367"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Text Box 5"/>
          <p:cNvSpPr txBox="1"/>
          <p:nvPr/>
        </p:nvSpPr>
        <p:spPr>
          <a:xfrm>
            <a:off x="6491735"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737559"/>
      </p:ext>
    </p:extLst>
  </p:cSld>
  <p:clrMapOvr>
    <a:overrideClrMapping bg1="lt1" tx1="dk1" bg2="lt2" tx2="dk2" accent1="accent1" accent2="accent2" accent3="accent3" accent4="accent4" accent5="accent5" accent6="accent6" hlink="hlink" folHlink="folHlink"/>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eople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38" name="Text Box 5"/>
          <p:cNvSpPr txBox="1"/>
          <p:nvPr/>
        </p:nvSpPr>
        <p:spPr>
          <a:xfrm>
            <a:off x="463766"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Picture Placeholder 3"/>
          <p:cNvSpPr>
            <a:spLocks noGrp="1"/>
          </p:cNvSpPr>
          <p:nvPr>
            <p:ph type="pic" sz="quarter" idx="29" hasCustomPrompt="1"/>
          </p:nvPr>
        </p:nvSpPr>
        <p:spPr>
          <a:xfrm>
            <a:off x="562056"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40" name="Text Placeholder 9"/>
          <p:cNvSpPr>
            <a:spLocks noGrp="1"/>
          </p:cNvSpPr>
          <p:nvPr>
            <p:ph type="body" sz="quarter" idx="42" hasCustomPrompt="1"/>
          </p:nvPr>
        </p:nvSpPr>
        <p:spPr>
          <a:xfrm>
            <a:off x="477675"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41" name="Text Placeholder 9"/>
          <p:cNvSpPr>
            <a:spLocks noGrp="1"/>
          </p:cNvSpPr>
          <p:nvPr>
            <p:ph type="body" sz="quarter" idx="43" hasCustomPrompt="1"/>
          </p:nvPr>
        </p:nvSpPr>
        <p:spPr>
          <a:xfrm>
            <a:off x="477675"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42" name="Text Placeholder 9"/>
          <p:cNvSpPr>
            <a:spLocks noGrp="1"/>
          </p:cNvSpPr>
          <p:nvPr>
            <p:ph type="body" sz="quarter" idx="44" hasCustomPrompt="1"/>
          </p:nvPr>
        </p:nvSpPr>
        <p:spPr>
          <a:xfrm>
            <a:off x="477675"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43" name="Text Placeholder 32"/>
          <p:cNvSpPr>
            <a:spLocks noGrp="1"/>
          </p:cNvSpPr>
          <p:nvPr>
            <p:ph type="body" sz="quarter" idx="50" hasCustomPrompt="1"/>
          </p:nvPr>
        </p:nvSpPr>
        <p:spPr>
          <a:xfrm>
            <a:off x="463766"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44" name="Text Placeholder 34"/>
          <p:cNvSpPr>
            <a:spLocks noGrp="1"/>
          </p:cNvSpPr>
          <p:nvPr>
            <p:ph type="body" sz="quarter" idx="51" hasCustomPrompt="1"/>
          </p:nvPr>
        </p:nvSpPr>
        <p:spPr>
          <a:xfrm>
            <a:off x="463766"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45" name="Text Placeholder 60"/>
          <p:cNvSpPr>
            <a:spLocks noGrp="1"/>
          </p:cNvSpPr>
          <p:nvPr>
            <p:ph type="body" sz="quarter" idx="70" hasCustomPrompt="1"/>
          </p:nvPr>
        </p:nvSpPr>
        <p:spPr>
          <a:xfrm>
            <a:off x="254325" y="5510273"/>
            <a:ext cx="8523917" cy="563563"/>
          </a:xfrm>
          <a:prstGeom prst="rect">
            <a:avLst/>
          </a:prstGeom>
          <a:noFill/>
        </p:spPr>
        <p:txBody>
          <a:bodyPr anchor="ctr">
            <a:normAutofit/>
          </a:bodyPr>
          <a:lstStyle>
            <a:lvl1pPr marL="0" indent="0" algn="ctr">
              <a:buNone/>
              <a:defRPr sz="1050" baseline="0">
                <a:solidFill>
                  <a:srgbClr val="001D2E"/>
                </a:solidFill>
              </a:defRPr>
            </a:lvl1pPr>
          </a:lstStyle>
          <a:p>
            <a:pPr lvl="0"/>
            <a:r>
              <a:rPr lang="en-US"/>
              <a:t>Click to add text describing this group of individuals and their role, or click this box to delete it from the slide.</a:t>
            </a:r>
          </a:p>
        </p:txBody>
      </p:sp>
      <p:sp>
        <p:nvSpPr>
          <p:cNvPr id="46" name="Text Box 5"/>
          <p:cNvSpPr txBox="1"/>
          <p:nvPr/>
        </p:nvSpPr>
        <p:spPr>
          <a:xfrm>
            <a:off x="2149996"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Text Box 5"/>
          <p:cNvSpPr txBox="1"/>
          <p:nvPr/>
        </p:nvSpPr>
        <p:spPr>
          <a:xfrm>
            <a:off x="3818131"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 Box 5"/>
          <p:cNvSpPr txBox="1"/>
          <p:nvPr/>
        </p:nvSpPr>
        <p:spPr>
          <a:xfrm>
            <a:off x="5500176"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Picture Placeholder 3"/>
          <p:cNvSpPr>
            <a:spLocks noGrp="1"/>
          </p:cNvSpPr>
          <p:nvPr>
            <p:ph type="pic" sz="quarter" idx="71" hasCustomPrompt="1"/>
          </p:nvPr>
        </p:nvSpPr>
        <p:spPr>
          <a:xfrm>
            <a:off x="2251545"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50" name="Text Placeholder 9"/>
          <p:cNvSpPr>
            <a:spLocks noGrp="1"/>
          </p:cNvSpPr>
          <p:nvPr>
            <p:ph type="body" sz="quarter" idx="72" hasCustomPrompt="1"/>
          </p:nvPr>
        </p:nvSpPr>
        <p:spPr>
          <a:xfrm>
            <a:off x="2159720"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51" name="Text Placeholder 9"/>
          <p:cNvSpPr>
            <a:spLocks noGrp="1"/>
          </p:cNvSpPr>
          <p:nvPr>
            <p:ph type="body" sz="quarter" idx="73" hasCustomPrompt="1"/>
          </p:nvPr>
        </p:nvSpPr>
        <p:spPr>
          <a:xfrm>
            <a:off x="2159720"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52" name="Text Placeholder 9"/>
          <p:cNvSpPr>
            <a:spLocks noGrp="1"/>
          </p:cNvSpPr>
          <p:nvPr>
            <p:ph type="body" sz="quarter" idx="74" hasCustomPrompt="1"/>
          </p:nvPr>
        </p:nvSpPr>
        <p:spPr>
          <a:xfrm>
            <a:off x="2159720"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53" name="Text Placeholder 32"/>
          <p:cNvSpPr>
            <a:spLocks noGrp="1"/>
          </p:cNvSpPr>
          <p:nvPr>
            <p:ph type="body" sz="quarter" idx="75" hasCustomPrompt="1"/>
          </p:nvPr>
        </p:nvSpPr>
        <p:spPr>
          <a:xfrm>
            <a:off x="2145811"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54" name="Text Placeholder 34"/>
          <p:cNvSpPr>
            <a:spLocks noGrp="1"/>
          </p:cNvSpPr>
          <p:nvPr>
            <p:ph type="body" sz="quarter" idx="76" hasCustomPrompt="1"/>
          </p:nvPr>
        </p:nvSpPr>
        <p:spPr>
          <a:xfrm>
            <a:off x="2145811"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55" name="Picture Placeholder 3"/>
          <p:cNvSpPr>
            <a:spLocks noGrp="1"/>
          </p:cNvSpPr>
          <p:nvPr>
            <p:ph type="pic" sz="quarter" idx="77" hasCustomPrompt="1"/>
          </p:nvPr>
        </p:nvSpPr>
        <p:spPr>
          <a:xfrm>
            <a:off x="3914389"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56" name="Text Placeholder 9"/>
          <p:cNvSpPr>
            <a:spLocks noGrp="1"/>
          </p:cNvSpPr>
          <p:nvPr>
            <p:ph type="body" sz="quarter" idx="78" hasCustomPrompt="1"/>
          </p:nvPr>
        </p:nvSpPr>
        <p:spPr>
          <a:xfrm>
            <a:off x="3836666"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57" name="Text Placeholder 9"/>
          <p:cNvSpPr>
            <a:spLocks noGrp="1"/>
          </p:cNvSpPr>
          <p:nvPr>
            <p:ph type="body" sz="quarter" idx="79" hasCustomPrompt="1"/>
          </p:nvPr>
        </p:nvSpPr>
        <p:spPr>
          <a:xfrm>
            <a:off x="3836666"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58" name="Text Placeholder 9"/>
          <p:cNvSpPr>
            <a:spLocks noGrp="1"/>
          </p:cNvSpPr>
          <p:nvPr>
            <p:ph type="body" sz="quarter" idx="80" hasCustomPrompt="1"/>
          </p:nvPr>
        </p:nvSpPr>
        <p:spPr>
          <a:xfrm>
            <a:off x="3836666"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59" name="Text Placeholder 32"/>
          <p:cNvSpPr>
            <a:spLocks noGrp="1"/>
          </p:cNvSpPr>
          <p:nvPr>
            <p:ph type="body" sz="quarter" idx="81" hasCustomPrompt="1"/>
          </p:nvPr>
        </p:nvSpPr>
        <p:spPr>
          <a:xfrm>
            <a:off x="3822757"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60" name="Text Placeholder 34"/>
          <p:cNvSpPr>
            <a:spLocks noGrp="1"/>
          </p:cNvSpPr>
          <p:nvPr>
            <p:ph type="body" sz="quarter" idx="82" hasCustomPrompt="1"/>
          </p:nvPr>
        </p:nvSpPr>
        <p:spPr>
          <a:xfrm>
            <a:off x="3822757"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61" name="Picture Placeholder 3"/>
          <p:cNvSpPr>
            <a:spLocks noGrp="1"/>
          </p:cNvSpPr>
          <p:nvPr>
            <p:ph type="pic" sz="quarter" idx="83" hasCustomPrompt="1"/>
          </p:nvPr>
        </p:nvSpPr>
        <p:spPr>
          <a:xfrm>
            <a:off x="5593840"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62" name="Text Placeholder 9"/>
          <p:cNvSpPr>
            <a:spLocks noGrp="1"/>
          </p:cNvSpPr>
          <p:nvPr>
            <p:ph type="body" sz="quarter" idx="84" hasCustomPrompt="1"/>
          </p:nvPr>
        </p:nvSpPr>
        <p:spPr>
          <a:xfrm>
            <a:off x="5509460"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63" name="Text Placeholder 9"/>
          <p:cNvSpPr>
            <a:spLocks noGrp="1"/>
          </p:cNvSpPr>
          <p:nvPr>
            <p:ph type="body" sz="quarter" idx="85" hasCustomPrompt="1"/>
          </p:nvPr>
        </p:nvSpPr>
        <p:spPr>
          <a:xfrm>
            <a:off x="5509460"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64" name="Text Placeholder 9"/>
          <p:cNvSpPr>
            <a:spLocks noGrp="1"/>
          </p:cNvSpPr>
          <p:nvPr>
            <p:ph type="body" sz="quarter" idx="86" hasCustomPrompt="1"/>
          </p:nvPr>
        </p:nvSpPr>
        <p:spPr>
          <a:xfrm>
            <a:off x="5509460"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65" name="Text Placeholder 32"/>
          <p:cNvSpPr>
            <a:spLocks noGrp="1"/>
          </p:cNvSpPr>
          <p:nvPr>
            <p:ph type="body" sz="quarter" idx="87" hasCustomPrompt="1"/>
          </p:nvPr>
        </p:nvSpPr>
        <p:spPr>
          <a:xfrm>
            <a:off x="5495550"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66" name="Text Placeholder 34"/>
          <p:cNvSpPr>
            <a:spLocks noGrp="1"/>
          </p:cNvSpPr>
          <p:nvPr>
            <p:ph type="body" sz="quarter" idx="88" hasCustomPrompt="1"/>
          </p:nvPr>
        </p:nvSpPr>
        <p:spPr>
          <a:xfrm>
            <a:off x="5495550"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35" name="Text Box 5"/>
          <p:cNvSpPr txBox="1"/>
          <p:nvPr/>
        </p:nvSpPr>
        <p:spPr>
          <a:xfrm>
            <a:off x="7148878"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Picture Placeholder 3"/>
          <p:cNvSpPr>
            <a:spLocks noGrp="1"/>
          </p:cNvSpPr>
          <p:nvPr>
            <p:ph type="pic" sz="quarter" idx="89" hasCustomPrompt="1"/>
          </p:nvPr>
        </p:nvSpPr>
        <p:spPr>
          <a:xfrm>
            <a:off x="7242542" y="1230962"/>
            <a:ext cx="1236139" cy="1590820"/>
          </a:xfrm>
          <a:prstGeom prst="rect">
            <a:avLst/>
          </a:prstGeom>
        </p:spPr>
        <p:txBody>
          <a:bodyPr/>
          <a:lstStyle>
            <a:lvl1pPr marL="0" indent="0">
              <a:buClr>
                <a:srgbClr val="005091"/>
              </a:buClr>
              <a:buNone/>
              <a:defRPr>
                <a:solidFill>
                  <a:schemeClr val="bg1"/>
                </a:solidFill>
              </a:defRPr>
            </a:lvl1pPr>
          </a:lstStyle>
          <a:p>
            <a:r>
              <a:rPr lang="en-US"/>
              <a:t>Photo</a:t>
            </a:r>
          </a:p>
        </p:txBody>
      </p:sp>
      <p:sp>
        <p:nvSpPr>
          <p:cNvPr id="37" name="Text Placeholder 9"/>
          <p:cNvSpPr>
            <a:spLocks noGrp="1"/>
          </p:cNvSpPr>
          <p:nvPr>
            <p:ph type="body" sz="quarter" idx="90" hasCustomPrompt="1"/>
          </p:nvPr>
        </p:nvSpPr>
        <p:spPr>
          <a:xfrm>
            <a:off x="7158161" y="4282465"/>
            <a:ext cx="1426560" cy="399404"/>
          </a:xfrm>
          <a:prstGeom prst="rect">
            <a:avLst/>
          </a:prstGeom>
        </p:spPr>
        <p:txBody>
          <a:bodyPr>
            <a:normAutofit/>
          </a:bodyPr>
          <a:lstStyle>
            <a:lvl1pPr marL="0" indent="0" algn="ctr">
              <a:buNone/>
              <a:defRPr sz="1050" b="0" i="1">
                <a:solidFill>
                  <a:schemeClr val="tx1"/>
                </a:solidFill>
                <a:latin typeface="+mn-lt"/>
              </a:defRPr>
            </a:lvl1pPr>
          </a:lstStyle>
          <a:p>
            <a:pPr lvl="0"/>
            <a:r>
              <a:rPr lang="en-US"/>
              <a:t>Position, City</a:t>
            </a:r>
          </a:p>
        </p:txBody>
      </p:sp>
      <p:sp>
        <p:nvSpPr>
          <p:cNvPr id="67" name="Text Placeholder 9"/>
          <p:cNvSpPr>
            <a:spLocks noGrp="1"/>
          </p:cNvSpPr>
          <p:nvPr>
            <p:ph type="body" sz="quarter" idx="91" hasCustomPrompt="1"/>
          </p:nvPr>
        </p:nvSpPr>
        <p:spPr>
          <a:xfrm>
            <a:off x="7158161" y="4599163"/>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err="1"/>
              <a:t>XXX.XXX.XXXX</a:t>
            </a:r>
            <a:endParaRPr lang="en-US"/>
          </a:p>
        </p:txBody>
      </p:sp>
      <p:sp>
        <p:nvSpPr>
          <p:cNvPr id="68" name="Text Placeholder 9"/>
          <p:cNvSpPr>
            <a:spLocks noGrp="1"/>
          </p:cNvSpPr>
          <p:nvPr>
            <p:ph type="body" sz="quarter" idx="92" hasCustomPrompt="1"/>
          </p:nvPr>
        </p:nvSpPr>
        <p:spPr>
          <a:xfrm>
            <a:off x="7158161" y="4924507"/>
            <a:ext cx="1426560" cy="399404"/>
          </a:xfrm>
          <a:prstGeom prst="rect">
            <a:avLst/>
          </a:prstGeom>
        </p:spPr>
        <p:txBody>
          <a:bodyPr>
            <a:normAutofit/>
          </a:bodyPr>
          <a:lstStyle>
            <a:lvl1pPr marL="0" indent="0" algn="ctr">
              <a:buNone/>
              <a:defRPr sz="1050" b="0" i="0">
                <a:solidFill>
                  <a:schemeClr val="tx1"/>
                </a:solidFill>
                <a:latin typeface="+mn-lt"/>
              </a:defRPr>
            </a:lvl1pPr>
          </a:lstStyle>
          <a:p>
            <a:pPr lvl="0"/>
            <a:r>
              <a:rPr lang="en-US"/>
              <a:t>email@jw.com</a:t>
            </a:r>
          </a:p>
        </p:txBody>
      </p:sp>
      <p:sp>
        <p:nvSpPr>
          <p:cNvPr id="69" name="Text Placeholder 32"/>
          <p:cNvSpPr>
            <a:spLocks noGrp="1"/>
          </p:cNvSpPr>
          <p:nvPr>
            <p:ph type="body" sz="quarter" idx="93" hasCustomPrompt="1"/>
          </p:nvPr>
        </p:nvSpPr>
        <p:spPr>
          <a:xfrm>
            <a:off x="7144252" y="2962510"/>
            <a:ext cx="1444199" cy="420687"/>
          </a:xfrm>
          <a:prstGeom prst="rect">
            <a:avLst/>
          </a:prstGeom>
        </p:spPr>
        <p:txBody>
          <a:bodyPr>
            <a:normAutofit/>
          </a:bodyPr>
          <a:lstStyle>
            <a:lvl1pPr marL="0" indent="0" algn="ctr">
              <a:buNone/>
              <a:defRPr lang="en-US" sz="1200" b="0" kern="1200">
                <a:solidFill>
                  <a:srgbClr val="005091"/>
                </a:solidFill>
                <a:latin typeface="+mn-lt"/>
                <a:ea typeface="+mn-ea"/>
                <a:cs typeface="+mn-cs"/>
              </a:defRPr>
            </a:lvl1pPr>
          </a:lstStyle>
          <a:p>
            <a:pPr lvl="0"/>
            <a:r>
              <a:rPr lang="en-US"/>
              <a:t>Practice Group</a:t>
            </a:r>
          </a:p>
        </p:txBody>
      </p:sp>
      <p:sp>
        <p:nvSpPr>
          <p:cNvPr id="70" name="Text Placeholder 34"/>
          <p:cNvSpPr>
            <a:spLocks noGrp="1"/>
          </p:cNvSpPr>
          <p:nvPr>
            <p:ph type="body" sz="quarter" idx="94" hasCustomPrompt="1"/>
          </p:nvPr>
        </p:nvSpPr>
        <p:spPr>
          <a:xfrm>
            <a:off x="7144252" y="3567485"/>
            <a:ext cx="1444199" cy="472342"/>
          </a:xfrm>
          <a:prstGeom prst="rect">
            <a:avLst/>
          </a:prstGeom>
        </p:spPr>
        <p:txBody>
          <a:bodyPr>
            <a:noAutofit/>
          </a:bodyPr>
          <a:lstStyle>
            <a:lvl1pPr marL="0" indent="0" algn="ctr">
              <a:buNone/>
              <a:defRPr lang="en-US" sz="1350" b="0" kern="1200">
                <a:solidFill>
                  <a:srgbClr val="005091"/>
                </a:solidFill>
                <a:latin typeface="+mn-lt"/>
                <a:ea typeface="+mn-ea"/>
                <a:cs typeface="+mn-cs"/>
              </a:defRPr>
            </a:lvl1pPr>
          </a:lstStyle>
          <a:p>
            <a:pPr lvl="0"/>
            <a:r>
              <a:rPr lang="en-US"/>
              <a:t>First Last</a:t>
            </a:r>
          </a:p>
        </p:txBody>
      </p:sp>
      <p:sp>
        <p:nvSpPr>
          <p:cNvPr id="74" name="Text Box 5"/>
          <p:cNvSpPr txBox="1"/>
          <p:nvPr/>
        </p:nvSpPr>
        <p:spPr>
          <a:xfrm>
            <a:off x="463766"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5" name="Text Box 5"/>
          <p:cNvSpPr txBox="1"/>
          <p:nvPr/>
        </p:nvSpPr>
        <p:spPr>
          <a:xfrm>
            <a:off x="2149996"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6" name="Text Box 5"/>
          <p:cNvSpPr txBox="1"/>
          <p:nvPr/>
        </p:nvSpPr>
        <p:spPr>
          <a:xfrm>
            <a:off x="3818131"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7" name="Text Box 5"/>
          <p:cNvSpPr txBox="1"/>
          <p:nvPr/>
        </p:nvSpPr>
        <p:spPr>
          <a:xfrm>
            <a:off x="5500176"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8" name="Text Box 5"/>
          <p:cNvSpPr txBox="1"/>
          <p:nvPr/>
        </p:nvSpPr>
        <p:spPr>
          <a:xfrm>
            <a:off x="7148878" y="1094401"/>
            <a:ext cx="1444199" cy="4235266"/>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706710"/>
      </p:ext>
    </p:extLst>
  </p:cSld>
  <p:clrMapOvr>
    <a:overrideClrMapping bg1="lt1" tx1="dk1" bg2="lt2" tx2="dk2" accent1="accent1" accent2="accent2" accent3="accent3" accent4="accent4" accent5="accent5" accent6="accent6" hlink="hlink" folHlink="folHlink"/>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eople Slid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45" name="Text Placeholder 60"/>
          <p:cNvSpPr>
            <a:spLocks noGrp="1"/>
          </p:cNvSpPr>
          <p:nvPr>
            <p:ph type="body" sz="quarter" idx="70" hasCustomPrompt="1"/>
          </p:nvPr>
        </p:nvSpPr>
        <p:spPr>
          <a:xfrm>
            <a:off x="254325" y="5510273"/>
            <a:ext cx="8523917" cy="563563"/>
          </a:xfrm>
          <a:prstGeom prst="rect">
            <a:avLst/>
          </a:prstGeom>
          <a:noFill/>
        </p:spPr>
        <p:txBody>
          <a:bodyPr anchor="ctr">
            <a:normAutofit/>
          </a:bodyPr>
          <a:lstStyle>
            <a:lvl1pPr marL="0" indent="0" algn="ctr">
              <a:buNone/>
              <a:defRPr sz="1050" baseline="0">
                <a:solidFill>
                  <a:srgbClr val="001D2E"/>
                </a:solidFill>
              </a:defRPr>
            </a:lvl1pPr>
          </a:lstStyle>
          <a:p>
            <a:pPr lvl="0"/>
            <a:r>
              <a:rPr lang="en-US"/>
              <a:t>Click to add text describing this group of individuals and their role, or click this box to delete it from the slide.</a:t>
            </a:r>
          </a:p>
        </p:txBody>
      </p:sp>
      <p:sp>
        <p:nvSpPr>
          <p:cNvPr id="71" name="Text Box 5"/>
          <p:cNvSpPr txBox="1"/>
          <p:nvPr/>
        </p:nvSpPr>
        <p:spPr>
          <a:xfrm>
            <a:off x="5714570" y="1302915"/>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Picture Placeholder 8"/>
          <p:cNvSpPr>
            <a:spLocks noGrp="1"/>
          </p:cNvSpPr>
          <p:nvPr>
            <p:ph type="pic" sz="quarter" idx="72" hasCustomPrompt="1"/>
          </p:nvPr>
        </p:nvSpPr>
        <p:spPr>
          <a:xfrm>
            <a:off x="5798711" y="1398928"/>
            <a:ext cx="882865" cy="868680"/>
          </a:xfrm>
          <a:prstGeom prst="rect">
            <a:avLst/>
          </a:prstGeom>
        </p:spPr>
        <p:txBody>
          <a:bodyPr>
            <a:normAutofit/>
          </a:bodyPr>
          <a:lstStyle>
            <a:lvl1pPr marL="0" indent="0">
              <a:buNone/>
              <a:defRPr sz="1200" baseline="0"/>
            </a:lvl1pPr>
          </a:lstStyle>
          <a:p>
            <a:r>
              <a:rPr lang="en-US"/>
              <a:t>Click to add photo</a:t>
            </a:r>
          </a:p>
        </p:txBody>
      </p:sp>
      <p:sp>
        <p:nvSpPr>
          <p:cNvPr id="73" name="Text Placeholder 9"/>
          <p:cNvSpPr>
            <a:spLocks noGrp="1"/>
          </p:cNvSpPr>
          <p:nvPr>
            <p:ph type="body" sz="quarter" idx="73" hasCustomPrompt="1"/>
          </p:nvPr>
        </p:nvSpPr>
        <p:spPr>
          <a:xfrm>
            <a:off x="5798711" y="2488887"/>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74" name="Text Placeholder 9"/>
          <p:cNvSpPr>
            <a:spLocks noGrp="1"/>
          </p:cNvSpPr>
          <p:nvPr>
            <p:ph type="body" sz="quarter" idx="74" hasCustomPrompt="1"/>
          </p:nvPr>
        </p:nvSpPr>
        <p:spPr>
          <a:xfrm>
            <a:off x="5798710" y="2663106"/>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75" name="Text Placeholder 9"/>
          <p:cNvSpPr>
            <a:spLocks noGrp="1"/>
          </p:cNvSpPr>
          <p:nvPr>
            <p:ph type="body" sz="quarter" idx="75" hasCustomPrompt="1"/>
          </p:nvPr>
        </p:nvSpPr>
        <p:spPr>
          <a:xfrm>
            <a:off x="5798710" y="2840343"/>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76" name="Text Placeholder 34"/>
          <p:cNvSpPr>
            <a:spLocks noGrp="1"/>
          </p:cNvSpPr>
          <p:nvPr>
            <p:ph type="body" sz="quarter" idx="76" hasCustomPrompt="1"/>
          </p:nvPr>
        </p:nvSpPr>
        <p:spPr>
          <a:xfrm>
            <a:off x="5798711" y="2265455"/>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77" name="Text Box 5"/>
          <p:cNvSpPr txBox="1"/>
          <p:nvPr/>
        </p:nvSpPr>
        <p:spPr>
          <a:xfrm>
            <a:off x="6829228" y="130075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8" name="Picture Placeholder 8"/>
          <p:cNvSpPr>
            <a:spLocks noGrp="1"/>
          </p:cNvSpPr>
          <p:nvPr>
            <p:ph type="pic" sz="quarter" idx="77" hasCustomPrompt="1"/>
          </p:nvPr>
        </p:nvSpPr>
        <p:spPr>
          <a:xfrm>
            <a:off x="6913369" y="1396772"/>
            <a:ext cx="882865" cy="868680"/>
          </a:xfrm>
          <a:prstGeom prst="rect">
            <a:avLst/>
          </a:prstGeom>
        </p:spPr>
        <p:txBody>
          <a:bodyPr>
            <a:normAutofit/>
          </a:bodyPr>
          <a:lstStyle>
            <a:lvl1pPr marL="0" indent="0">
              <a:buNone/>
              <a:defRPr sz="1200" baseline="0"/>
            </a:lvl1pPr>
          </a:lstStyle>
          <a:p>
            <a:r>
              <a:rPr lang="en-US"/>
              <a:t>Click to add photo</a:t>
            </a:r>
          </a:p>
        </p:txBody>
      </p:sp>
      <p:sp>
        <p:nvSpPr>
          <p:cNvPr id="79" name="Text Placeholder 9"/>
          <p:cNvSpPr>
            <a:spLocks noGrp="1"/>
          </p:cNvSpPr>
          <p:nvPr>
            <p:ph type="body" sz="quarter" idx="78" hasCustomPrompt="1"/>
          </p:nvPr>
        </p:nvSpPr>
        <p:spPr>
          <a:xfrm>
            <a:off x="6913369" y="2486731"/>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80" name="Text Placeholder 9"/>
          <p:cNvSpPr>
            <a:spLocks noGrp="1"/>
          </p:cNvSpPr>
          <p:nvPr>
            <p:ph type="body" sz="quarter" idx="79" hasCustomPrompt="1"/>
          </p:nvPr>
        </p:nvSpPr>
        <p:spPr>
          <a:xfrm>
            <a:off x="6913368" y="2660950"/>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81" name="Text Placeholder 9"/>
          <p:cNvSpPr>
            <a:spLocks noGrp="1"/>
          </p:cNvSpPr>
          <p:nvPr>
            <p:ph type="body" sz="quarter" idx="80" hasCustomPrompt="1"/>
          </p:nvPr>
        </p:nvSpPr>
        <p:spPr>
          <a:xfrm>
            <a:off x="6913368" y="2838187"/>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82" name="Text Placeholder 34"/>
          <p:cNvSpPr>
            <a:spLocks noGrp="1"/>
          </p:cNvSpPr>
          <p:nvPr>
            <p:ph type="body" sz="quarter" idx="81" hasCustomPrompt="1"/>
          </p:nvPr>
        </p:nvSpPr>
        <p:spPr>
          <a:xfrm>
            <a:off x="6913368" y="2263299"/>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83" name="Text Box 5"/>
          <p:cNvSpPr txBox="1"/>
          <p:nvPr/>
        </p:nvSpPr>
        <p:spPr>
          <a:xfrm>
            <a:off x="7941500" y="130075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4" name="Picture Placeholder 8"/>
          <p:cNvSpPr>
            <a:spLocks noGrp="1"/>
          </p:cNvSpPr>
          <p:nvPr>
            <p:ph type="pic" sz="quarter" idx="117" hasCustomPrompt="1"/>
          </p:nvPr>
        </p:nvSpPr>
        <p:spPr>
          <a:xfrm>
            <a:off x="8025640" y="1396772"/>
            <a:ext cx="882865" cy="868680"/>
          </a:xfrm>
          <a:prstGeom prst="rect">
            <a:avLst/>
          </a:prstGeom>
        </p:spPr>
        <p:txBody>
          <a:bodyPr>
            <a:normAutofit/>
          </a:bodyPr>
          <a:lstStyle>
            <a:lvl1pPr marL="0" indent="0">
              <a:buNone/>
              <a:defRPr sz="1200" baseline="0"/>
            </a:lvl1pPr>
          </a:lstStyle>
          <a:p>
            <a:r>
              <a:rPr lang="en-US"/>
              <a:t>Click to add photo</a:t>
            </a:r>
          </a:p>
        </p:txBody>
      </p:sp>
      <p:sp>
        <p:nvSpPr>
          <p:cNvPr id="85" name="Text Placeholder 9"/>
          <p:cNvSpPr>
            <a:spLocks noGrp="1"/>
          </p:cNvSpPr>
          <p:nvPr>
            <p:ph type="body" sz="quarter" idx="118" hasCustomPrompt="1"/>
          </p:nvPr>
        </p:nvSpPr>
        <p:spPr>
          <a:xfrm>
            <a:off x="8025640" y="2486731"/>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86" name="Text Placeholder 9"/>
          <p:cNvSpPr>
            <a:spLocks noGrp="1"/>
          </p:cNvSpPr>
          <p:nvPr>
            <p:ph type="body" sz="quarter" idx="119" hasCustomPrompt="1"/>
          </p:nvPr>
        </p:nvSpPr>
        <p:spPr>
          <a:xfrm>
            <a:off x="8025640" y="2660950"/>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87" name="Text Placeholder 9"/>
          <p:cNvSpPr>
            <a:spLocks noGrp="1"/>
          </p:cNvSpPr>
          <p:nvPr>
            <p:ph type="body" sz="quarter" idx="120" hasCustomPrompt="1"/>
          </p:nvPr>
        </p:nvSpPr>
        <p:spPr>
          <a:xfrm>
            <a:off x="8025640" y="2838187"/>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88" name="Text Placeholder 34"/>
          <p:cNvSpPr>
            <a:spLocks noGrp="1"/>
          </p:cNvSpPr>
          <p:nvPr>
            <p:ph type="body" sz="quarter" idx="121" hasCustomPrompt="1"/>
          </p:nvPr>
        </p:nvSpPr>
        <p:spPr>
          <a:xfrm>
            <a:off x="8025640" y="2263299"/>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89" name="Text Box 5"/>
          <p:cNvSpPr txBox="1"/>
          <p:nvPr/>
        </p:nvSpPr>
        <p:spPr>
          <a:xfrm>
            <a:off x="2372984" y="130075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0" name="Picture Placeholder 8"/>
          <p:cNvSpPr>
            <a:spLocks noGrp="1"/>
          </p:cNvSpPr>
          <p:nvPr>
            <p:ph type="pic" sz="quarter" idx="122" hasCustomPrompt="1"/>
          </p:nvPr>
        </p:nvSpPr>
        <p:spPr>
          <a:xfrm>
            <a:off x="2457124" y="1396772"/>
            <a:ext cx="882865" cy="868680"/>
          </a:xfrm>
          <a:prstGeom prst="rect">
            <a:avLst/>
          </a:prstGeom>
        </p:spPr>
        <p:txBody>
          <a:bodyPr>
            <a:normAutofit/>
          </a:bodyPr>
          <a:lstStyle>
            <a:lvl1pPr marL="0" indent="0">
              <a:buNone/>
              <a:defRPr sz="1200" baseline="0"/>
            </a:lvl1pPr>
          </a:lstStyle>
          <a:p>
            <a:r>
              <a:rPr lang="en-US"/>
              <a:t>Click to add photo</a:t>
            </a:r>
          </a:p>
        </p:txBody>
      </p:sp>
      <p:sp>
        <p:nvSpPr>
          <p:cNvPr id="91" name="Text Placeholder 9"/>
          <p:cNvSpPr>
            <a:spLocks noGrp="1"/>
          </p:cNvSpPr>
          <p:nvPr>
            <p:ph type="body" sz="quarter" idx="123" hasCustomPrompt="1"/>
          </p:nvPr>
        </p:nvSpPr>
        <p:spPr>
          <a:xfrm>
            <a:off x="2457124" y="2486731"/>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92" name="Text Placeholder 9"/>
          <p:cNvSpPr>
            <a:spLocks noGrp="1"/>
          </p:cNvSpPr>
          <p:nvPr>
            <p:ph type="body" sz="quarter" idx="124" hasCustomPrompt="1"/>
          </p:nvPr>
        </p:nvSpPr>
        <p:spPr>
          <a:xfrm>
            <a:off x="2457123" y="2660950"/>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93" name="Text Placeholder 9"/>
          <p:cNvSpPr>
            <a:spLocks noGrp="1"/>
          </p:cNvSpPr>
          <p:nvPr>
            <p:ph type="body" sz="quarter" idx="125" hasCustomPrompt="1"/>
          </p:nvPr>
        </p:nvSpPr>
        <p:spPr>
          <a:xfrm>
            <a:off x="2457123" y="2838187"/>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94" name="Text Placeholder 34"/>
          <p:cNvSpPr>
            <a:spLocks noGrp="1"/>
          </p:cNvSpPr>
          <p:nvPr>
            <p:ph type="body" sz="quarter" idx="126" hasCustomPrompt="1"/>
          </p:nvPr>
        </p:nvSpPr>
        <p:spPr>
          <a:xfrm>
            <a:off x="2457124" y="2263299"/>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95" name="Text Box 5"/>
          <p:cNvSpPr txBox="1"/>
          <p:nvPr/>
        </p:nvSpPr>
        <p:spPr>
          <a:xfrm>
            <a:off x="3487640"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6" name="Picture Placeholder 8"/>
          <p:cNvSpPr>
            <a:spLocks noGrp="1"/>
          </p:cNvSpPr>
          <p:nvPr>
            <p:ph type="pic" sz="quarter" idx="127" hasCustomPrompt="1"/>
          </p:nvPr>
        </p:nvSpPr>
        <p:spPr>
          <a:xfrm>
            <a:off x="3571782" y="1394616"/>
            <a:ext cx="882865" cy="868680"/>
          </a:xfrm>
          <a:prstGeom prst="rect">
            <a:avLst/>
          </a:prstGeom>
        </p:spPr>
        <p:txBody>
          <a:bodyPr>
            <a:normAutofit/>
          </a:bodyPr>
          <a:lstStyle>
            <a:lvl1pPr marL="0" indent="0">
              <a:buNone/>
              <a:defRPr sz="1200" baseline="0"/>
            </a:lvl1pPr>
          </a:lstStyle>
          <a:p>
            <a:r>
              <a:rPr lang="en-US"/>
              <a:t>Click to add photo</a:t>
            </a:r>
          </a:p>
        </p:txBody>
      </p:sp>
      <p:sp>
        <p:nvSpPr>
          <p:cNvPr id="97" name="Text Placeholder 9"/>
          <p:cNvSpPr>
            <a:spLocks noGrp="1"/>
          </p:cNvSpPr>
          <p:nvPr>
            <p:ph type="body" sz="quarter" idx="128" hasCustomPrompt="1"/>
          </p:nvPr>
        </p:nvSpPr>
        <p:spPr>
          <a:xfrm>
            <a:off x="3571782" y="248457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98" name="Text Placeholder 9"/>
          <p:cNvSpPr>
            <a:spLocks noGrp="1"/>
          </p:cNvSpPr>
          <p:nvPr>
            <p:ph type="body" sz="quarter" idx="129" hasCustomPrompt="1"/>
          </p:nvPr>
        </p:nvSpPr>
        <p:spPr>
          <a:xfrm>
            <a:off x="3571780" y="265879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99" name="Text Placeholder 9"/>
          <p:cNvSpPr>
            <a:spLocks noGrp="1"/>
          </p:cNvSpPr>
          <p:nvPr>
            <p:ph type="body" sz="quarter" idx="130" hasCustomPrompt="1"/>
          </p:nvPr>
        </p:nvSpPr>
        <p:spPr>
          <a:xfrm>
            <a:off x="3571780" y="283603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00" name="Text Placeholder 34"/>
          <p:cNvSpPr>
            <a:spLocks noGrp="1"/>
          </p:cNvSpPr>
          <p:nvPr>
            <p:ph type="body" sz="quarter" idx="131" hasCustomPrompt="1"/>
          </p:nvPr>
        </p:nvSpPr>
        <p:spPr>
          <a:xfrm>
            <a:off x="3571781" y="226114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01" name="Text Box 5"/>
          <p:cNvSpPr txBox="1"/>
          <p:nvPr/>
        </p:nvSpPr>
        <p:spPr>
          <a:xfrm>
            <a:off x="4599913"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 name="Picture Placeholder 8"/>
          <p:cNvSpPr>
            <a:spLocks noGrp="1"/>
          </p:cNvSpPr>
          <p:nvPr>
            <p:ph type="pic" sz="quarter" idx="132" hasCustomPrompt="1"/>
          </p:nvPr>
        </p:nvSpPr>
        <p:spPr>
          <a:xfrm>
            <a:off x="4684054" y="1394616"/>
            <a:ext cx="882865" cy="868680"/>
          </a:xfrm>
          <a:prstGeom prst="rect">
            <a:avLst/>
          </a:prstGeom>
        </p:spPr>
        <p:txBody>
          <a:bodyPr>
            <a:normAutofit/>
          </a:bodyPr>
          <a:lstStyle>
            <a:lvl1pPr marL="0" indent="0">
              <a:buNone/>
              <a:defRPr sz="1200" baseline="0"/>
            </a:lvl1pPr>
          </a:lstStyle>
          <a:p>
            <a:r>
              <a:rPr lang="en-US"/>
              <a:t>Click to add photo</a:t>
            </a:r>
          </a:p>
        </p:txBody>
      </p:sp>
      <p:sp>
        <p:nvSpPr>
          <p:cNvPr id="103" name="Text Placeholder 9"/>
          <p:cNvSpPr>
            <a:spLocks noGrp="1"/>
          </p:cNvSpPr>
          <p:nvPr>
            <p:ph type="body" sz="quarter" idx="133" hasCustomPrompt="1"/>
          </p:nvPr>
        </p:nvSpPr>
        <p:spPr>
          <a:xfrm>
            <a:off x="4684054" y="248457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04" name="Text Placeholder 9"/>
          <p:cNvSpPr>
            <a:spLocks noGrp="1"/>
          </p:cNvSpPr>
          <p:nvPr>
            <p:ph type="body" sz="quarter" idx="134" hasCustomPrompt="1"/>
          </p:nvPr>
        </p:nvSpPr>
        <p:spPr>
          <a:xfrm>
            <a:off x="4684053" y="265879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05" name="Text Placeholder 9"/>
          <p:cNvSpPr>
            <a:spLocks noGrp="1"/>
          </p:cNvSpPr>
          <p:nvPr>
            <p:ph type="body" sz="quarter" idx="135" hasCustomPrompt="1"/>
          </p:nvPr>
        </p:nvSpPr>
        <p:spPr>
          <a:xfrm>
            <a:off x="4684053" y="283603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06" name="Text Placeholder 34"/>
          <p:cNvSpPr>
            <a:spLocks noGrp="1"/>
          </p:cNvSpPr>
          <p:nvPr>
            <p:ph type="body" sz="quarter" idx="136" hasCustomPrompt="1"/>
          </p:nvPr>
        </p:nvSpPr>
        <p:spPr>
          <a:xfrm>
            <a:off x="4684053" y="226114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07" name="Text Box 5"/>
          <p:cNvSpPr txBox="1"/>
          <p:nvPr/>
        </p:nvSpPr>
        <p:spPr>
          <a:xfrm>
            <a:off x="146053"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8" name="Picture Placeholder 8"/>
          <p:cNvSpPr>
            <a:spLocks noGrp="1"/>
          </p:cNvSpPr>
          <p:nvPr>
            <p:ph type="pic" sz="quarter" idx="142" hasCustomPrompt="1"/>
          </p:nvPr>
        </p:nvSpPr>
        <p:spPr>
          <a:xfrm>
            <a:off x="230195" y="1394616"/>
            <a:ext cx="882865" cy="868680"/>
          </a:xfrm>
          <a:prstGeom prst="rect">
            <a:avLst/>
          </a:prstGeom>
        </p:spPr>
        <p:txBody>
          <a:bodyPr>
            <a:normAutofit/>
          </a:bodyPr>
          <a:lstStyle>
            <a:lvl1pPr marL="0" indent="0">
              <a:buNone/>
              <a:defRPr sz="1200" baseline="0"/>
            </a:lvl1pPr>
          </a:lstStyle>
          <a:p>
            <a:r>
              <a:rPr lang="en-US"/>
              <a:t>Click to add photo</a:t>
            </a:r>
          </a:p>
        </p:txBody>
      </p:sp>
      <p:sp>
        <p:nvSpPr>
          <p:cNvPr id="109" name="Text Placeholder 9"/>
          <p:cNvSpPr>
            <a:spLocks noGrp="1"/>
          </p:cNvSpPr>
          <p:nvPr>
            <p:ph type="body" sz="quarter" idx="143" hasCustomPrompt="1"/>
          </p:nvPr>
        </p:nvSpPr>
        <p:spPr>
          <a:xfrm>
            <a:off x="230195" y="248457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10" name="Text Placeholder 9"/>
          <p:cNvSpPr>
            <a:spLocks noGrp="1"/>
          </p:cNvSpPr>
          <p:nvPr>
            <p:ph type="body" sz="quarter" idx="144" hasCustomPrompt="1"/>
          </p:nvPr>
        </p:nvSpPr>
        <p:spPr>
          <a:xfrm>
            <a:off x="230194" y="265879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11" name="Text Placeholder 9"/>
          <p:cNvSpPr>
            <a:spLocks noGrp="1"/>
          </p:cNvSpPr>
          <p:nvPr>
            <p:ph type="body" sz="quarter" idx="145" hasCustomPrompt="1"/>
          </p:nvPr>
        </p:nvSpPr>
        <p:spPr>
          <a:xfrm>
            <a:off x="230194" y="283603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12" name="Text Placeholder 34"/>
          <p:cNvSpPr>
            <a:spLocks noGrp="1"/>
          </p:cNvSpPr>
          <p:nvPr>
            <p:ph type="body" sz="quarter" idx="146" hasCustomPrompt="1"/>
          </p:nvPr>
        </p:nvSpPr>
        <p:spPr>
          <a:xfrm>
            <a:off x="230195" y="226114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13" name="Text Box 5"/>
          <p:cNvSpPr txBox="1"/>
          <p:nvPr/>
        </p:nvSpPr>
        <p:spPr>
          <a:xfrm>
            <a:off x="1258325"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4" name="Picture Placeholder 8"/>
          <p:cNvSpPr>
            <a:spLocks noGrp="1"/>
          </p:cNvSpPr>
          <p:nvPr>
            <p:ph type="pic" sz="quarter" idx="147" hasCustomPrompt="1"/>
          </p:nvPr>
        </p:nvSpPr>
        <p:spPr>
          <a:xfrm>
            <a:off x="1342467" y="1394616"/>
            <a:ext cx="882865" cy="868680"/>
          </a:xfrm>
          <a:prstGeom prst="rect">
            <a:avLst/>
          </a:prstGeom>
        </p:spPr>
        <p:txBody>
          <a:bodyPr>
            <a:normAutofit/>
          </a:bodyPr>
          <a:lstStyle>
            <a:lvl1pPr marL="0" indent="0">
              <a:buNone/>
              <a:defRPr sz="1200" baseline="0"/>
            </a:lvl1pPr>
          </a:lstStyle>
          <a:p>
            <a:r>
              <a:rPr lang="en-US"/>
              <a:t>Click to add photo</a:t>
            </a:r>
          </a:p>
        </p:txBody>
      </p:sp>
      <p:sp>
        <p:nvSpPr>
          <p:cNvPr id="115" name="Text Placeholder 9"/>
          <p:cNvSpPr>
            <a:spLocks noGrp="1"/>
          </p:cNvSpPr>
          <p:nvPr>
            <p:ph type="body" sz="quarter" idx="148" hasCustomPrompt="1"/>
          </p:nvPr>
        </p:nvSpPr>
        <p:spPr>
          <a:xfrm>
            <a:off x="1342467" y="248457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16" name="Text Placeholder 9"/>
          <p:cNvSpPr>
            <a:spLocks noGrp="1"/>
          </p:cNvSpPr>
          <p:nvPr>
            <p:ph type="body" sz="quarter" idx="149" hasCustomPrompt="1"/>
          </p:nvPr>
        </p:nvSpPr>
        <p:spPr>
          <a:xfrm>
            <a:off x="1342465" y="265879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17" name="Text Placeholder 9"/>
          <p:cNvSpPr>
            <a:spLocks noGrp="1"/>
          </p:cNvSpPr>
          <p:nvPr>
            <p:ph type="body" sz="quarter" idx="150" hasCustomPrompt="1"/>
          </p:nvPr>
        </p:nvSpPr>
        <p:spPr>
          <a:xfrm>
            <a:off x="1342465" y="283603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18" name="Text Placeholder 34"/>
          <p:cNvSpPr>
            <a:spLocks noGrp="1"/>
          </p:cNvSpPr>
          <p:nvPr>
            <p:ph type="body" sz="quarter" idx="151" hasCustomPrompt="1"/>
          </p:nvPr>
        </p:nvSpPr>
        <p:spPr>
          <a:xfrm>
            <a:off x="1342466" y="226114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19" name="Text Box 5"/>
          <p:cNvSpPr txBox="1"/>
          <p:nvPr/>
        </p:nvSpPr>
        <p:spPr>
          <a:xfrm>
            <a:off x="6241336" y="3398255"/>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0" name="Picture Placeholder 8"/>
          <p:cNvSpPr>
            <a:spLocks noGrp="1"/>
          </p:cNvSpPr>
          <p:nvPr>
            <p:ph type="pic" sz="quarter" idx="152" hasCustomPrompt="1"/>
          </p:nvPr>
        </p:nvSpPr>
        <p:spPr>
          <a:xfrm>
            <a:off x="6325477" y="3494268"/>
            <a:ext cx="882865" cy="868680"/>
          </a:xfrm>
          <a:prstGeom prst="rect">
            <a:avLst/>
          </a:prstGeom>
        </p:spPr>
        <p:txBody>
          <a:bodyPr>
            <a:normAutofit/>
          </a:bodyPr>
          <a:lstStyle>
            <a:lvl1pPr marL="0" indent="0">
              <a:buNone/>
              <a:defRPr sz="1200" b="0" baseline="0"/>
            </a:lvl1pPr>
          </a:lstStyle>
          <a:p>
            <a:r>
              <a:rPr lang="en-US"/>
              <a:t>Click to add photo</a:t>
            </a:r>
          </a:p>
        </p:txBody>
      </p:sp>
      <p:sp>
        <p:nvSpPr>
          <p:cNvPr id="121" name="Text Placeholder 9"/>
          <p:cNvSpPr>
            <a:spLocks noGrp="1"/>
          </p:cNvSpPr>
          <p:nvPr>
            <p:ph type="body" sz="quarter" idx="153" hasCustomPrompt="1"/>
          </p:nvPr>
        </p:nvSpPr>
        <p:spPr>
          <a:xfrm>
            <a:off x="6325477" y="4584227"/>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22" name="Text Placeholder 9"/>
          <p:cNvSpPr>
            <a:spLocks noGrp="1"/>
          </p:cNvSpPr>
          <p:nvPr>
            <p:ph type="body" sz="quarter" idx="154" hasCustomPrompt="1"/>
          </p:nvPr>
        </p:nvSpPr>
        <p:spPr>
          <a:xfrm>
            <a:off x="6325476" y="4758446"/>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23" name="Text Placeholder 9"/>
          <p:cNvSpPr>
            <a:spLocks noGrp="1"/>
          </p:cNvSpPr>
          <p:nvPr>
            <p:ph type="body" sz="quarter" idx="155" hasCustomPrompt="1"/>
          </p:nvPr>
        </p:nvSpPr>
        <p:spPr>
          <a:xfrm>
            <a:off x="6325476" y="4935683"/>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24" name="Text Placeholder 34"/>
          <p:cNvSpPr>
            <a:spLocks noGrp="1"/>
          </p:cNvSpPr>
          <p:nvPr>
            <p:ph type="body" sz="quarter" idx="156" hasCustomPrompt="1"/>
          </p:nvPr>
        </p:nvSpPr>
        <p:spPr>
          <a:xfrm>
            <a:off x="6325476" y="4360795"/>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25" name="Text Box 5"/>
          <p:cNvSpPr txBox="1"/>
          <p:nvPr/>
        </p:nvSpPr>
        <p:spPr>
          <a:xfrm>
            <a:off x="7355993" y="339609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6" name="Picture Placeholder 8"/>
          <p:cNvSpPr>
            <a:spLocks noGrp="1"/>
          </p:cNvSpPr>
          <p:nvPr>
            <p:ph type="pic" sz="quarter" idx="157" hasCustomPrompt="1"/>
          </p:nvPr>
        </p:nvSpPr>
        <p:spPr>
          <a:xfrm>
            <a:off x="7440134" y="3492112"/>
            <a:ext cx="882865" cy="868680"/>
          </a:xfrm>
          <a:prstGeom prst="rect">
            <a:avLst/>
          </a:prstGeom>
        </p:spPr>
        <p:txBody>
          <a:bodyPr>
            <a:normAutofit/>
          </a:bodyPr>
          <a:lstStyle>
            <a:lvl1pPr marL="0" indent="0">
              <a:buNone/>
              <a:defRPr sz="1200" b="0" baseline="0"/>
            </a:lvl1pPr>
          </a:lstStyle>
          <a:p>
            <a:r>
              <a:rPr lang="en-US"/>
              <a:t>Click to add photo</a:t>
            </a:r>
          </a:p>
        </p:txBody>
      </p:sp>
      <p:sp>
        <p:nvSpPr>
          <p:cNvPr id="127" name="Text Placeholder 9"/>
          <p:cNvSpPr>
            <a:spLocks noGrp="1"/>
          </p:cNvSpPr>
          <p:nvPr>
            <p:ph type="body" sz="quarter" idx="158" hasCustomPrompt="1"/>
          </p:nvPr>
        </p:nvSpPr>
        <p:spPr>
          <a:xfrm>
            <a:off x="7440134" y="4582071"/>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28" name="Text Placeholder 9"/>
          <p:cNvSpPr>
            <a:spLocks noGrp="1"/>
          </p:cNvSpPr>
          <p:nvPr>
            <p:ph type="body" sz="quarter" idx="159" hasCustomPrompt="1"/>
          </p:nvPr>
        </p:nvSpPr>
        <p:spPr>
          <a:xfrm>
            <a:off x="7440133" y="4756290"/>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29" name="Text Placeholder 9"/>
          <p:cNvSpPr>
            <a:spLocks noGrp="1"/>
          </p:cNvSpPr>
          <p:nvPr>
            <p:ph type="body" sz="quarter" idx="160" hasCustomPrompt="1"/>
          </p:nvPr>
        </p:nvSpPr>
        <p:spPr>
          <a:xfrm>
            <a:off x="7440133" y="4933527"/>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30" name="Text Placeholder 34"/>
          <p:cNvSpPr>
            <a:spLocks noGrp="1"/>
          </p:cNvSpPr>
          <p:nvPr>
            <p:ph type="body" sz="quarter" idx="161" hasCustomPrompt="1"/>
          </p:nvPr>
        </p:nvSpPr>
        <p:spPr>
          <a:xfrm>
            <a:off x="7440134" y="4358639"/>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31" name="Text Box 5"/>
          <p:cNvSpPr txBox="1"/>
          <p:nvPr/>
        </p:nvSpPr>
        <p:spPr>
          <a:xfrm>
            <a:off x="2899748" y="339609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2" name="Picture Placeholder 8"/>
          <p:cNvSpPr>
            <a:spLocks noGrp="1"/>
          </p:cNvSpPr>
          <p:nvPr>
            <p:ph type="pic" sz="quarter" idx="167" hasCustomPrompt="1"/>
          </p:nvPr>
        </p:nvSpPr>
        <p:spPr>
          <a:xfrm>
            <a:off x="2983890" y="3492112"/>
            <a:ext cx="882865" cy="868680"/>
          </a:xfrm>
          <a:prstGeom prst="rect">
            <a:avLst/>
          </a:prstGeom>
        </p:spPr>
        <p:txBody>
          <a:bodyPr>
            <a:normAutofit/>
          </a:bodyPr>
          <a:lstStyle>
            <a:lvl1pPr marL="0" indent="0">
              <a:buNone/>
              <a:defRPr sz="1200" b="0" baseline="0"/>
            </a:lvl1pPr>
          </a:lstStyle>
          <a:p>
            <a:r>
              <a:rPr lang="en-US"/>
              <a:t>Click to add photo</a:t>
            </a:r>
          </a:p>
        </p:txBody>
      </p:sp>
      <p:sp>
        <p:nvSpPr>
          <p:cNvPr id="133" name="Text Placeholder 9"/>
          <p:cNvSpPr>
            <a:spLocks noGrp="1"/>
          </p:cNvSpPr>
          <p:nvPr>
            <p:ph type="body" sz="quarter" idx="168" hasCustomPrompt="1"/>
          </p:nvPr>
        </p:nvSpPr>
        <p:spPr>
          <a:xfrm>
            <a:off x="2983890" y="4582071"/>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34" name="Text Placeholder 9"/>
          <p:cNvSpPr>
            <a:spLocks noGrp="1"/>
          </p:cNvSpPr>
          <p:nvPr>
            <p:ph type="body" sz="quarter" idx="169" hasCustomPrompt="1"/>
          </p:nvPr>
        </p:nvSpPr>
        <p:spPr>
          <a:xfrm>
            <a:off x="2983888" y="4756290"/>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35" name="Text Placeholder 9"/>
          <p:cNvSpPr>
            <a:spLocks noGrp="1"/>
          </p:cNvSpPr>
          <p:nvPr>
            <p:ph type="body" sz="quarter" idx="170" hasCustomPrompt="1"/>
          </p:nvPr>
        </p:nvSpPr>
        <p:spPr>
          <a:xfrm>
            <a:off x="2983888" y="4933527"/>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36" name="Text Placeholder 34"/>
          <p:cNvSpPr>
            <a:spLocks noGrp="1"/>
          </p:cNvSpPr>
          <p:nvPr>
            <p:ph type="body" sz="quarter" idx="171" hasCustomPrompt="1"/>
          </p:nvPr>
        </p:nvSpPr>
        <p:spPr>
          <a:xfrm>
            <a:off x="2983889" y="4358639"/>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37" name="Text Box 5"/>
          <p:cNvSpPr txBox="1"/>
          <p:nvPr/>
        </p:nvSpPr>
        <p:spPr>
          <a:xfrm>
            <a:off x="4014407"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8" name="Picture Placeholder 8"/>
          <p:cNvSpPr>
            <a:spLocks noGrp="1"/>
          </p:cNvSpPr>
          <p:nvPr>
            <p:ph type="pic" sz="quarter" idx="172" hasCustomPrompt="1"/>
          </p:nvPr>
        </p:nvSpPr>
        <p:spPr>
          <a:xfrm>
            <a:off x="4098547" y="3489956"/>
            <a:ext cx="882865" cy="868680"/>
          </a:xfrm>
          <a:prstGeom prst="rect">
            <a:avLst/>
          </a:prstGeom>
        </p:spPr>
        <p:txBody>
          <a:bodyPr>
            <a:normAutofit/>
          </a:bodyPr>
          <a:lstStyle>
            <a:lvl1pPr marL="0" indent="0">
              <a:buNone/>
              <a:defRPr sz="1200" b="0" baseline="0"/>
            </a:lvl1pPr>
          </a:lstStyle>
          <a:p>
            <a:r>
              <a:rPr lang="en-US"/>
              <a:t>Click to add photo</a:t>
            </a:r>
          </a:p>
        </p:txBody>
      </p:sp>
      <p:sp>
        <p:nvSpPr>
          <p:cNvPr id="139" name="Text Placeholder 9"/>
          <p:cNvSpPr>
            <a:spLocks noGrp="1"/>
          </p:cNvSpPr>
          <p:nvPr>
            <p:ph type="body" sz="quarter" idx="173" hasCustomPrompt="1"/>
          </p:nvPr>
        </p:nvSpPr>
        <p:spPr>
          <a:xfrm>
            <a:off x="4098547" y="457991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40" name="Text Placeholder 9"/>
          <p:cNvSpPr>
            <a:spLocks noGrp="1"/>
          </p:cNvSpPr>
          <p:nvPr>
            <p:ph type="body" sz="quarter" idx="174" hasCustomPrompt="1"/>
          </p:nvPr>
        </p:nvSpPr>
        <p:spPr>
          <a:xfrm>
            <a:off x="4098547" y="475413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41" name="Text Placeholder 9"/>
          <p:cNvSpPr>
            <a:spLocks noGrp="1"/>
          </p:cNvSpPr>
          <p:nvPr>
            <p:ph type="body" sz="quarter" idx="175" hasCustomPrompt="1"/>
          </p:nvPr>
        </p:nvSpPr>
        <p:spPr>
          <a:xfrm>
            <a:off x="4098547" y="493137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42" name="Text Placeholder 34"/>
          <p:cNvSpPr>
            <a:spLocks noGrp="1"/>
          </p:cNvSpPr>
          <p:nvPr>
            <p:ph type="body" sz="quarter" idx="176" hasCustomPrompt="1"/>
          </p:nvPr>
        </p:nvSpPr>
        <p:spPr>
          <a:xfrm>
            <a:off x="4098547" y="435648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43" name="Text Box 5"/>
          <p:cNvSpPr txBox="1"/>
          <p:nvPr/>
        </p:nvSpPr>
        <p:spPr>
          <a:xfrm>
            <a:off x="5126678"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4" name="Picture Placeholder 8"/>
          <p:cNvSpPr>
            <a:spLocks noGrp="1"/>
          </p:cNvSpPr>
          <p:nvPr>
            <p:ph type="pic" sz="quarter" idx="177" hasCustomPrompt="1"/>
          </p:nvPr>
        </p:nvSpPr>
        <p:spPr>
          <a:xfrm>
            <a:off x="5210819" y="3489956"/>
            <a:ext cx="882865" cy="868680"/>
          </a:xfrm>
          <a:prstGeom prst="rect">
            <a:avLst/>
          </a:prstGeom>
        </p:spPr>
        <p:txBody>
          <a:bodyPr>
            <a:normAutofit/>
          </a:bodyPr>
          <a:lstStyle>
            <a:lvl1pPr marL="0" indent="0">
              <a:buNone/>
              <a:defRPr sz="1200" b="0" baseline="0"/>
            </a:lvl1pPr>
          </a:lstStyle>
          <a:p>
            <a:r>
              <a:rPr lang="en-US"/>
              <a:t>Click to add photo</a:t>
            </a:r>
          </a:p>
        </p:txBody>
      </p:sp>
      <p:sp>
        <p:nvSpPr>
          <p:cNvPr id="145" name="Text Placeholder 9"/>
          <p:cNvSpPr>
            <a:spLocks noGrp="1"/>
          </p:cNvSpPr>
          <p:nvPr>
            <p:ph type="body" sz="quarter" idx="178" hasCustomPrompt="1"/>
          </p:nvPr>
        </p:nvSpPr>
        <p:spPr>
          <a:xfrm>
            <a:off x="5210819" y="457991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46" name="Text Placeholder 9"/>
          <p:cNvSpPr>
            <a:spLocks noGrp="1"/>
          </p:cNvSpPr>
          <p:nvPr>
            <p:ph type="body" sz="quarter" idx="179" hasCustomPrompt="1"/>
          </p:nvPr>
        </p:nvSpPr>
        <p:spPr>
          <a:xfrm>
            <a:off x="5210818" y="475413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47" name="Text Placeholder 9"/>
          <p:cNvSpPr>
            <a:spLocks noGrp="1"/>
          </p:cNvSpPr>
          <p:nvPr>
            <p:ph type="body" sz="quarter" idx="180" hasCustomPrompt="1"/>
          </p:nvPr>
        </p:nvSpPr>
        <p:spPr>
          <a:xfrm>
            <a:off x="5210818" y="493137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48" name="Text Placeholder 34"/>
          <p:cNvSpPr>
            <a:spLocks noGrp="1"/>
          </p:cNvSpPr>
          <p:nvPr>
            <p:ph type="body" sz="quarter" idx="181" hasCustomPrompt="1"/>
          </p:nvPr>
        </p:nvSpPr>
        <p:spPr>
          <a:xfrm>
            <a:off x="5210819" y="435648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49" name="Text Box 5"/>
          <p:cNvSpPr txBox="1"/>
          <p:nvPr/>
        </p:nvSpPr>
        <p:spPr>
          <a:xfrm>
            <a:off x="672820"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0" name="Picture Placeholder 8"/>
          <p:cNvSpPr>
            <a:spLocks noGrp="1"/>
          </p:cNvSpPr>
          <p:nvPr>
            <p:ph type="pic" sz="quarter" idx="182" hasCustomPrompt="1"/>
          </p:nvPr>
        </p:nvSpPr>
        <p:spPr>
          <a:xfrm>
            <a:off x="756961" y="3489956"/>
            <a:ext cx="882865" cy="868680"/>
          </a:xfrm>
          <a:prstGeom prst="rect">
            <a:avLst/>
          </a:prstGeom>
        </p:spPr>
        <p:txBody>
          <a:bodyPr>
            <a:normAutofit/>
          </a:bodyPr>
          <a:lstStyle>
            <a:lvl1pPr marL="0" indent="0">
              <a:buNone/>
              <a:defRPr sz="1200" b="0" baseline="0"/>
            </a:lvl1pPr>
          </a:lstStyle>
          <a:p>
            <a:r>
              <a:rPr lang="en-US"/>
              <a:t>Click to add photo</a:t>
            </a:r>
          </a:p>
        </p:txBody>
      </p:sp>
      <p:sp>
        <p:nvSpPr>
          <p:cNvPr id="151" name="Text Placeholder 9"/>
          <p:cNvSpPr>
            <a:spLocks noGrp="1"/>
          </p:cNvSpPr>
          <p:nvPr>
            <p:ph type="body" sz="quarter" idx="183" hasCustomPrompt="1"/>
          </p:nvPr>
        </p:nvSpPr>
        <p:spPr>
          <a:xfrm>
            <a:off x="756961" y="457991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52" name="Text Placeholder 9"/>
          <p:cNvSpPr>
            <a:spLocks noGrp="1"/>
          </p:cNvSpPr>
          <p:nvPr>
            <p:ph type="body" sz="quarter" idx="184" hasCustomPrompt="1"/>
          </p:nvPr>
        </p:nvSpPr>
        <p:spPr>
          <a:xfrm>
            <a:off x="756960" y="475413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53" name="Text Placeholder 9"/>
          <p:cNvSpPr>
            <a:spLocks noGrp="1"/>
          </p:cNvSpPr>
          <p:nvPr>
            <p:ph type="body" sz="quarter" idx="185" hasCustomPrompt="1"/>
          </p:nvPr>
        </p:nvSpPr>
        <p:spPr>
          <a:xfrm>
            <a:off x="756960" y="493137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54" name="Text Placeholder 34"/>
          <p:cNvSpPr>
            <a:spLocks noGrp="1"/>
          </p:cNvSpPr>
          <p:nvPr>
            <p:ph type="body" sz="quarter" idx="186" hasCustomPrompt="1"/>
          </p:nvPr>
        </p:nvSpPr>
        <p:spPr>
          <a:xfrm>
            <a:off x="756960" y="435648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55" name="Text Box 5"/>
          <p:cNvSpPr txBox="1"/>
          <p:nvPr/>
        </p:nvSpPr>
        <p:spPr>
          <a:xfrm>
            <a:off x="1785092"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6" name="Picture Placeholder 8"/>
          <p:cNvSpPr>
            <a:spLocks noGrp="1"/>
          </p:cNvSpPr>
          <p:nvPr>
            <p:ph type="pic" sz="quarter" idx="187" hasCustomPrompt="1"/>
          </p:nvPr>
        </p:nvSpPr>
        <p:spPr>
          <a:xfrm>
            <a:off x="1869232" y="3489956"/>
            <a:ext cx="882865" cy="868680"/>
          </a:xfrm>
          <a:prstGeom prst="rect">
            <a:avLst/>
          </a:prstGeom>
        </p:spPr>
        <p:txBody>
          <a:bodyPr>
            <a:normAutofit/>
          </a:bodyPr>
          <a:lstStyle>
            <a:lvl1pPr marL="0" indent="0">
              <a:buNone/>
              <a:defRPr sz="1200" b="0" baseline="0"/>
            </a:lvl1pPr>
          </a:lstStyle>
          <a:p>
            <a:r>
              <a:rPr lang="en-US"/>
              <a:t>Click to add photo</a:t>
            </a:r>
          </a:p>
        </p:txBody>
      </p:sp>
      <p:sp>
        <p:nvSpPr>
          <p:cNvPr id="157" name="Text Placeholder 9"/>
          <p:cNvSpPr>
            <a:spLocks noGrp="1"/>
          </p:cNvSpPr>
          <p:nvPr>
            <p:ph type="body" sz="quarter" idx="188" hasCustomPrompt="1"/>
          </p:nvPr>
        </p:nvSpPr>
        <p:spPr>
          <a:xfrm>
            <a:off x="1869232" y="4579915"/>
            <a:ext cx="882865" cy="259741"/>
          </a:xfrm>
          <a:prstGeom prst="rect">
            <a:avLst/>
          </a:prstGeom>
        </p:spPr>
        <p:txBody>
          <a:bodyPr>
            <a:normAutofit/>
          </a:bodyPr>
          <a:lstStyle>
            <a:lvl1pPr marL="0" indent="0" algn="ctr">
              <a:buNone/>
              <a:defRPr sz="788" b="0" i="1">
                <a:solidFill>
                  <a:schemeClr val="tx1"/>
                </a:solidFill>
                <a:latin typeface="+mn-lt"/>
              </a:defRPr>
            </a:lvl1pPr>
          </a:lstStyle>
          <a:p>
            <a:pPr lvl="0"/>
            <a:r>
              <a:rPr lang="en-US"/>
              <a:t>Position, City</a:t>
            </a:r>
          </a:p>
        </p:txBody>
      </p:sp>
      <p:sp>
        <p:nvSpPr>
          <p:cNvPr id="158" name="Text Placeholder 9"/>
          <p:cNvSpPr>
            <a:spLocks noGrp="1"/>
          </p:cNvSpPr>
          <p:nvPr>
            <p:ph type="body" sz="quarter" idx="189" hasCustomPrompt="1"/>
          </p:nvPr>
        </p:nvSpPr>
        <p:spPr>
          <a:xfrm>
            <a:off x="1869232" y="4754134"/>
            <a:ext cx="882866" cy="257635"/>
          </a:xfrm>
          <a:prstGeom prst="rect">
            <a:avLst/>
          </a:prstGeom>
        </p:spPr>
        <p:txBody>
          <a:bodyPr>
            <a:normAutofit/>
          </a:bodyPr>
          <a:lstStyle>
            <a:lvl1pPr marL="0" indent="0" algn="ctr">
              <a:buNone/>
              <a:defRPr sz="788" b="0" i="0">
                <a:solidFill>
                  <a:schemeClr val="tx1"/>
                </a:solidFill>
                <a:latin typeface="+mn-lt"/>
              </a:defRPr>
            </a:lvl1pPr>
          </a:lstStyle>
          <a:p>
            <a:pPr lvl="0"/>
            <a:r>
              <a:rPr lang="en-US" err="1"/>
              <a:t>XXX.XXX.XXXX</a:t>
            </a:r>
            <a:endParaRPr lang="en-US"/>
          </a:p>
        </p:txBody>
      </p:sp>
      <p:sp>
        <p:nvSpPr>
          <p:cNvPr id="159" name="Text Placeholder 9"/>
          <p:cNvSpPr>
            <a:spLocks noGrp="1"/>
          </p:cNvSpPr>
          <p:nvPr>
            <p:ph type="body" sz="quarter" idx="190" hasCustomPrompt="1"/>
          </p:nvPr>
        </p:nvSpPr>
        <p:spPr>
          <a:xfrm>
            <a:off x="1869232" y="4931371"/>
            <a:ext cx="882866" cy="235051"/>
          </a:xfrm>
          <a:prstGeom prst="rect">
            <a:avLst/>
          </a:prstGeom>
        </p:spPr>
        <p:txBody>
          <a:bodyPr>
            <a:normAutofit/>
          </a:bodyPr>
          <a:lstStyle>
            <a:lvl1pPr marL="0" indent="0" algn="ctr">
              <a:buNone/>
              <a:defRPr sz="788" b="0" i="0">
                <a:solidFill>
                  <a:schemeClr val="tx1"/>
                </a:solidFill>
                <a:latin typeface="+mn-lt"/>
              </a:defRPr>
            </a:lvl1pPr>
          </a:lstStyle>
          <a:p>
            <a:pPr lvl="0"/>
            <a:r>
              <a:rPr lang="en-US"/>
              <a:t>email@jw.com</a:t>
            </a:r>
          </a:p>
        </p:txBody>
      </p:sp>
      <p:sp>
        <p:nvSpPr>
          <p:cNvPr id="160" name="Text Placeholder 34"/>
          <p:cNvSpPr>
            <a:spLocks noGrp="1"/>
          </p:cNvSpPr>
          <p:nvPr>
            <p:ph type="body" sz="quarter" idx="191" hasCustomPrompt="1"/>
          </p:nvPr>
        </p:nvSpPr>
        <p:spPr>
          <a:xfrm>
            <a:off x="1869232" y="4356483"/>
            <a:ext cx="882864" cy="257891"/>
          </a:xfrm>
          <a:prstGeom prst="rect">
            <a:avLst/>
          </a:prstGeom>
        </p:spPr>
        <p:txBody>
          <a:bodyPr>
            <a:noAutofit/>
          </a:bodyPr>
          <a:lstStyle>
            <a:lvl1pPr marL="0" indent="0" algn="ctr">
              <a:buNone/>
              <a:defRPr lang="en-US" sz="900" b="0" kern="1200">
                <a:solidFill>
                  <a:srgbClr val="005091"/>
                </a:solidFill>
                <a:latin typeface="+mn-lt"/>
                <a:ea typeface="+mn-ea"/>
                <a:cs typeface="+mn-cs"/>
              </a:defRPr>
            </a:lvl1pPr>
          </a:lstStyle>
          <a:p>
            <a:pPr lvl="0"/>
            <a:r>
              <a:rPr lang="en-US"/>
              <a:t>First Last</a:t>
            </a:r>
          </a:p>
        </p:txBody>
      </p:sp>
      <p:sp>
        <p:nvSpPr>
          <p:cNvPr id="164" name="Text Box 5"/>
          <p:cNvSpPr txBox="1"/>
          <p:nvPr/>
        </p:nvSpPr>
        <p:spPr>
          <a:xfrm>
            <a:off x="5714570" y="1302915"/>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5" name="Text Box 5"/>
          <p:cNvSpPr txBox="1"/>
          <p:nvPr/>
        </p:nvSpPr>
        <p:spPr>
          <a:xfrm>
            <a:off x="6829228" y="130075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6" name="Text Box 5"/>
          <p:cNvSpPr txBox="1"/>
          <p:nvPr/>
        </p:nvSpPr>
        <p:spPr>
          <a:xfrm>
            <a:off x="7941500" y="130075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7" name="Text Box 5"/>
          <p:cNvSpPr txBox="1"/>
          <p:nvPr/>
        </p:nvSpPr>
        <p:spPr>
          <a:xfrm>
            <a:off x="2372984" y="130075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8" name="Text Box 5"/>
          <p:cNvSpPr txBox="1"/>
          <p:nvPr/>
        </p:nvSpPr>
        <p:spPr>
          <a:xfrm>
            <a:off x="3487640"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9" name="Text Box 5"/>
          <p:cNvSpPr txBox="1"/>
          <p:nvPr/>
        </p:nvSpPr>
        <p:spPr>
          <a:xfrm>
            <a:off x="4599913"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0" name="Text Box 5"/>
          <p:cNvSpPr txBox="1"/>
          <p:nvPr/>
        </p:nvSpPr>
        <p:spPr>
          <a:xfrm>
            <a:off x="146053"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1" name="Text Box 5"/>
          <p:cNvSpPr txBox="1"/>
          <p:nvPr/>
        </p:nvSpPr>
        <p:spPr>
          <a:xfrm>
            <a:off x="1258325" y="129860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2" name="Text Box 5"/>
          <p:cNvSpPr txBox="1"/>
          <p:nvPr/>
        </p:nvSpPr>
        <p:spPr>
          <a:xfrm>
            <a:off x="6241336" y="3398255"/>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3" name="Text Box 5"/>
          <p:cNvSpPr txBox="1"/>
          <p:nvPr/>
        </p:nvSpPr>
        <p:spPr>
          <a:xfrm>
            <a:off x="7355993" y="339609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 name="Text Box 5"/>
          <p:cNvSpPr txBox="1"/>
          <p:nvPr/>
        </p:nvSpPr>
        <p:spPr>
          <a:xfrm>
            <a:off x="2899748" y="3396099"/>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5" name="Text Box 5"/>
          <p:cNvSpPr txBox="1"/>
          <p:nvPr/>
        </p:nvSpPr>
        <p:spPr>
          <a:xfrm>
            <a:off x="4014407"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6" name="Text Box 5"/>
          <p:cNvSpPr txBox="1"/>
          <p:nvPr/>
        </p:nvSpPr>
        <p:spPr>
          <a:xfrm>
            <a:off x="5126678"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7" name="Text Box 5"/>
          <p:cNvSpPr txBox="1"/>
          <p:nvPr/>
        </p:nvSpPr>
        <p:spPr>
          <a:xfrm>
            <a:off x="672820"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8" name="Text Box 5"/>
          <p:cNvSpPr txBox="1"/>
          <p:nvPr/>
        </p:nvSpPr>
        <p:spPr>
          <a:xfrm>
            <a:off x="1785092" y="3393943"/>
            <a:ext cx="1053531" cy="1888093"/>
          </a:xfrm>
          <a:prstGeom prst="rect">
            <a:avLst/>
          </a:prstGeom>
          <a:solidFill>
            <a:srgbClr val="E6E6E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56539"/>
      </p:ext>
    </p:extLst>
  </p:cSld>
  <p:clrMapOvr>
    <a:overrideClrMapping bg1="lt1" tx1="dk1" bg2="lt2" tx2="dk2" accent1="accent1" accent2="accent2" accent3="accent3" accent4="accent4" accent5="accent5" accent6="accent6" hlink="hlink" folHlink="folHlink"/>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Mini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6" name="Text Placeholder 5"/>
          <p:cNvSpPr>
            <a:spLocks noGrp="1"/>
          </p:cNvSpPr>
          <p:nvPr>
            <p:ph type="body" sz="quarter" idx="13" hasCustomPrompt="1"/>
          </p:nvPr>
        </p:nvSpPr>
        <p:spPr>
          <a:xfrm>
            <a:off x="1827870" y="2048068"/>
            <a:ext cx="6687482" cy="599303"/>
          </a:xfrm>
          <a:prstGeom prst="rect">
            <a:avLst/>
          </a:prstGeom>
        </p:spPr>
        <p:txBody>
          <a:bodyPr anchor="t">
            <a:normAutofit/>
          </a:bodyPr>
          <a:lstStyle>
            <a:lvl1pPr marL="0" indent="0">
              <a:buSzPct val="120000"/>
              <a:buFont typeface="Wingdings" pitchFamily="2" charset="2"/>
              <a:buNone/>
              <a:defRPr sz="900" baseline="0"/>
            </a:lvl1pPr>
          </a:lstStyle>
          <a:p>
            <a:pPr lvl="0"/>
            <a:r>
              <a:rPr lang="en-US"/>
              <a:t>Insert mini bio here</a:t>
            </a:r>
          </a:p>
        </p:txBody>
      </p:sp>
      <p:sp>
        <p:nvSpPr>
          <p:cNvPr id="7" name="Picture Placeholder 15"/>
          <p:cNvSpPr>
            <a:spLocks noGrp="1"/>
          </p:cNvSpPr>
          <p:nvPr>
            <p:ph type="pic" sz="quarter" idx="18" hasCustomPrompt="1"/>
          </p:nvPr>
        </p:nvSpPr>
        <p:spPr>
          <a:xfrm>
            <a:off x="642768" y="1174672"/>
            <a:ext cx="1185101" cy="1474633"/>
          </a:xfrm>
          <a:prstGeom prst="rect">
            <a:avLst/>
          </a:prstGeom>
        </p:spPr>
        <p:txBody>
          <a:bodyPr>
            <a:noAutofit/>
          </a:bodyPr>
          <a:lstStyle>
            <a:lvl1pPr marL="0" indent="0">
              <a:buNone/>
              <a:defRPr sz="1200"/>
            </a:lvl1pPr>
          </a:lstStyle>
          <a:p>
            <a:r>
              <a:rPr lang="en-US"/>
              <a:t>Click to add Photo</a:t>
            </a:r>
          </a:p>
        </p:txBody>
      </p:sp>
      <p:sp>
        <p:nvSpPr>
          <p:cNvPr id="8" name="Text Placeholder 9"/>
          <p:cNvSpPr>
            <a:spLocks noGrp="1"/>
          </p:cNvSpPr>
          <p:nvPr>
            <p:ph type="body" sz="quarter" idx="30" hasCustomPrompt="1"/>
          </p:nvPr>
        </p:nvSpPr>
        <p:spPr>
          <a:xfrm>
            <a:off x="1827871" y="1159935"/>
            <a:ext cx="6687482" cy="368485"/>
          </a:xfrm>
          <a:prstGeom prst="rect">
            <a:avLst/>
          </a:prstGeom>
        </p:spPr>
        <p:txBody>
          <a:bodyPr>
            <a:noAutofit/>
          </a:bodyPr>
          <a:lstStyle>
            <a:lvl1pPr marL="0" indent="0" algn="l">
              <a:buNone/>
              <a:defRPr sz="1350" b="0">
                <a:solidFill>
                  <a:srgbClr val="005091"/>
                </a:solidFill>
                <a:latin typeface="+mn-lt"/>
              </a:defRPr>
            </a:lvl1pPr>
          </a:lstStyle>
          <a:p>
            <a:pPr lvl="0"/>
            <a:r>
              <a:rPr lang="en-US"/>
              <a:t>First Last</a:t>
            </a:r>
          </a:p>
        </p:txBody>
      </p:sp>
      <p:sp>
        <p:nvSpPr>
          <p:cNvPr id="9" name="Text Placeholder 9"/>
          <p:cNvSpPr>
            <a:spLocks noGrp="1"/>
          </p:cNvSpPr>
          <p:nvPr>
            <p:ph type="body" sz="quarter" idx="31" hasCustomPrompt="1"/>
          </p:nvPr>
        </p:nvSpPr>
        <p:spPr>
          <a:xfrm>
            <a:off x="1827871" y="1466162"/>
            <a:ext cx="6687482" cy="399404"/>
          </a:xfrm>
          <a:prstGeom prst="rect">
            <a:avLst/>
          </a:prstGeom>
        </p:spPr>
        <p:txBody>
          <a:bodyPr>
            <a:normAutofit/>
          </a:bodyPr>
          <a:lstStyle>
            <a:lvl1pPr marL="0" indent="0" algn="l">
              <a:buNone/>
              <a:defRPr sz="900" b="0" i="1">
                <a:solidFill>
                  <a:srgbClr val="333333"/>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12" name="Text Placeholder 9"/>
          <p:cNvSpPr>
            <a:spLocks noGrp="1"/>
          </p:cNvSpPr>
          <p:nvPr>
            <p:ph type="body" sz="quarter" idx="32" hasCustomPrompt="1"/>
          </p:nvPr>
        </p:nvSpPr>
        <p:spPr>
          <a:xfrm>
            <a:off x="1827868" y="1710916"/>
            <a:ext cx="1317596" cy="293931"/>
          </a:xfrm>
          <a:prstGeom prst="rect">
            <a:avLst/>
          </a:prstGeom>
        </p:spPr>
        <p:txBody>
          <a:bodyPr>
            <a:normAutofit/>
          </a:bodyPr>
          <a:lstStyle>
            <a:lvl1pPr marL="0" indent="0" algn="l">
              <a:buNone/>
              <a:defRPr sz="825" b="0" i="0">
                <a:solidFill>
                  <a:srgbClr val="333333"/>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13" name="Text Placeholder 9"/>
          <p:cNvSpPr>
            <a:spLocks noGrp="1"/>
          </p:cNvSpPr>
          <p:nvPr>
            <p:ph type="body" sz="quarter" idx="33" hasCustomPrompt="1"/>
          </p:nvPr>
        </p:nvSpPr>
        <p:spPr>
          <a:xfrm>
            <a:off x="3079699" y="1710916"/>
            <a:ext cx="1877534" cy="293931"/>
          </a:xfrm>
          <a:prstGeom prst="rect">
            <a:avLst/>
          </a:prstGeom>
          <a:ln>
            <a:noFill/>
          </a:ln>
        </p:spPr>
        <p:txBody>
          <a:bodyPr>
            <a:normAutofit/>
          </a:bodyPr>
          <a:lstStyle>
            <a:lvl1pPr marL="0" indent="0" algn="l">
              <a:buNone/>
              <a:defRPr sz="825" b="0" i="0">
                <a:solidFill>
                  <a:srgbClr val="333333"/>
                </a:solidFill>
                <a:latin typeface="Calibri Light" panose="020F0302020204030204" pitchFamily="34" charset="0"/>
                <a:cs typeface="Calibri Light" panose="020F0302020204030204" pitchFamily="34" charset="0"/>
              </a:defRPr>
            </a:lvl1pPr>
          </a:lstStyle>
          <a:p>
            <a:pPr lvl="0"/>
            <a:r>
              <a:rPr lang="en-US"/>
              <a:t>Email@jw.com</a:t>
            </a:r>
          </a:p>
        </p:txBody>
      </p:sp>
      <p:sp>
        <p:nvSpPr>
          <p:cNvPr id="14" name="Text Placeholder 9"/>
          <p:cNvSpPr>
            <a:spLocks noGrp="1"/>
          </p:cNvSpPr>
          <p:nvPr>
            <p:ph type="body" sz="quarter" idx="34" hasCustomPrompt="1"/>
          </p:nvPr>
        </p:nvSpPr>
        <p:spPr>
          <a:xfrm>
            <a:off x="4731174" y="1710916"/>
            <a:ext cx="1441208" cy="293931"/>
          </a:xfrm>
          <a:prstGeom prst="rect">
            <a:avLst/>
          </a:prstGeom>
        </p:spPr>
        <p:txBody>
          <a:bodyPr>
            <a:normAutofit/>
          </a:bodyPr>
          <a:lstStyle>
            <a:lvl1pPr marL="0" indent="0" algn="l">
              <a:buNone/>
              <a:defRPr sz="825" b="0" i="0" u="sng" baseline="0">
                <a:solidFill>
                  <a:srgbClr val="005091"/>
                </a:solidFill>
                <a:latin typeface="Calibri Light" panose="020F0302020204030204" pitchFamily="34" charset="0"/>
                <a:cs typeface="Calibri Light" panose="020F0302020204030204" pitchFamily="34" charset="0"/>
              </a:defRPr>
            </a:lvl1pPr>
          </a:lstStyle>
          <a:p>
            <a:pPr lvl="0"/>
            <a:r>
              <a:rPr lang="en-US"/>
              <a:t>View biography</a:t>
            </a:r>
          </a:p>
        </p:txBody>
      </p:sp>
      <p:sp>
        <p:nvSpPr>
          <p:cNvPr id="15" name="Text Placeholder 5"/>
          <p:cNvSpPr>
            <a:spLocks noGrp="1"/>
          </p:cNvSpPr>
          <p:nvPr>
            <p:ph type="body" sz="quarter" idx="35" hasCustomPrompt="1"/>
          </p:nvPr>
        </p:nvSpPr>
        <p:spPr>
          <a:xfrm>
            <a:off x="1827868" y="3692964"/>
            <a:ext cx="6687482" cy="599303"/>
          </a:xfrm>
          <a:prstGeom prst="rect">
            <a:avLst/>
          </a:prstGeom>
        </p:spPr>
        <p:txBody>
          <a:bodyPr anchor="t">
            <a:normAutofit/>
          </a:bodyPr>
          <a:lstStyle>
            <a:lvl1pPr marL="0" indent="0">
              <a:buSzPct val="120000"/>
              <a:buFont typeface="Wingdings" pitchFamily="2" charset="2"/>
              <a:buNone/>
              <a:defRPr sz="900" baseline="0"/>
            </a:lvl1pPr>
          </a:lstStyle>
          <a:p>
            <a:pPr lvl="0"/>
            <a:r>
              <a:rPr lang="en-US"/>
              <a:t>Insert mini bio here</a:t>
            </a:r>
          </a:p>
        </p:txBody>
      </p:sp>
      <p:sp>
        <p:nvSpPr>
          <p:cNvPr id="16" name="Picture Placeholder 15"/>
          <p:cNvSpPr>
            <a:spLocks noGrp="1"/>
          </p:cNvSpPr>
          <p:nvPr>
            <p:ph type="pic" sz="quarter" idx="36" hasCustomPrompt="1"/>
          </p:nvPr>
        </p:nvSpPr>
        <p:spPr>
          <a:xfrm>
            <a:off x="642767" y="2819570"/>
            <a:ext cx="1185101" cy="1474633"/>
          </a:xfrm>
          <a:prstGeom prst="rect">
            <a:avLst/>
          </a:prstGeom>
        </p:spPr>
        <p:txBody>
          <a:bodyPr>
            <a:noAutofit/>
          </a:bodyPr>
          <a:lstStyle>
            <a:lvl1pPr marL="0" indent="0">
              <a:buNone/>
              <a:defRPr sz="1200"/>
            </a:lvl1pPr>
          </a:lstStyle>
          <a:p>
            <a:r>
              <a:rPr lang="en-US"/>
              <a:t>Click to add Photo</a:t>
            </a:r>
          </a:p>
        </p:txBody>
      </p:sp>
      <p:sp>
        <p:nvSpPr>
          <p:cNvPr id="17" name="Text Placeholder 9"/>
          <p:cNvSpPr>
            <a:spLocks noGrp="1"/>
          </p:cNvSpPr>
          <p:nvPr>
            <p:ph type="body" sz="quarter" idx="37" hasCustomPrompt="1"/>
          </p:nvPr>
        </p:nvSpPr>
        <p:spPr>
          <a:xfrm>
            <a:off x="1827871" y="2804832"/>
            <a:ext cx="6687482" cy="368485"/>
          </a:xfrm>
          <a:prstGeom prst="rect">
            <a:avLst/>
          </a:prstGeom>
        </p:spPr>
        <p:txBody>
          <a:bodyPr>
            <a:noAutofit/>
          </a:bodyPr>
          <a:lstStyle>
            <a:lvl1pPr marL="0" indent="0" algn="l">
              <a:buNone/>
              <a:defRPr sz="1350" b="0">
                <a:solidFill>
                  <a:srgbClr val="005091"/>
                </a:solidFill>
                <a:latin typeface="+mn-lt"/>
              </a:defRPr>
            </a:lvl1pPr>
          </a:lstStyle>
          <a:p>
            <a:pPr lvl="0"/>
            <a:r>
              <a:rPr lang="en-US"/>
              <a:t>First Last</a:t>
            </a:r>
          </a:p>
        </p:txBody>
      </p:sp>
      <p:sp>
        <p:nvSpPr>
          <p:cNvPr id="18" name="Text Placeholder 9"/>
          <p:cNvSpPr>
            <a:spLocks noGrp="1"/>
          </p:cNvSpPr>
          <p:nvPr>
            <p:ph type="body" sz="quarter" idx="38" hasCustomPrompt="1"/>
          </p:nvPr>
        </p:nvSpPr>
        <p:spPr>
          <a:xfrm>
            <a:off x="1827870" y="3111059"/>
            <a:ext cx="6687482" cy="399404"/>
          </a:xfrm>
          <a:prstGeom prst="rect">
            <a:avLst/>
          </a:prstGeom>
        </p:spPr>
        <p:txBody>
          <a:bodyPr>
            <a:normAutofit/>
          </a:bodyPr>
          <a:lstStyle>
            <a:lvl1pPr marL="0" indent="0" algn="l">
              <a:buNone/>
              <a:defRPr sz="900" b="0" i="1">
                <a:solidFill>
                  <a:srgbClr val="333333"/>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19" name="Text Placeholder 9"/>
          <p:cNvSpPr>
            <a:spLocks noGrp="1"/>
          </p:cNvSpPr>
          <p:nvPr>
            <p:ph type="body" sz="quarter" idx="39" hasCustomPrompt="1"/>
          </p:nvPr>
        </p:nvSpPr>
        <p:spPr>
          <a:xfrm>
            <a:off x="1827868" y="3355814"/>
            <a:ext cx="1317596" cy="293931"/>
          </a:xfrm>
          <a:prstGeom prst="rect">
            <a:avLst/>
          </a:prstGeom>
        </p:spPr>
        <p:txBody>
          <a:bodyPr>
            <a:normAutofit/>
          </a:bodyPr>
          <a:lstStyle>
            <a:lvl1pPr marL="0" indent="0" algn="l">
              <a:buNone/>
              <a:defRPr sz="825" b="0" i="0">
                <a:solidFill>
                  <a:srgbClr val="333333"/>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20" name="Text Placeholder 9"/>
          <p:cNvSpPr>
            <a:spLocks noGrp="1"/>
          </p:cNvSpPr>
          <p:nvPr>
            <p:ph type="body" sz="quarter" idx="40" hasCustomPrompt="1"/>
          </p:nvPr>
        </p:nvSpPr>
        <p:spPr>
          <a:xfrm>
            <a:off x="3079699" y="3355814"/>
            <a:ext cx="1877534" cy="293931"/>
          </a:xfrm>
          <a:prstGeom prst="rect">
            <a:avLst/>
          </a:prstGeom>
          <a:ln>
            <a:noFill/>
          </a:ln>
        </p:spPr>
        <p:txBody>
          <a:bodyPr>
            <a:normAutofit/>
          </a:bodyPr>
          <a:lstStyle>
            <a:lvl1pPr marL="0" indent="0" algn="l">
              <a:buNone/>
              <a:defRPr sz="825" b="0" i="0">
                <a:solidFill>
                  <a:srgbClr val="333333"/>
                </a:solidFill>
                <a:latin typeface="Calibri Light" panose="020F0302020204030204" pitchFamily="34" charset="0"/>
                <a:cs typeface="Calibri Light" panose="020F0302020204030204" pitchFamily="34" charset="0"/>
              </a:defRPr>
            </a:lvl1pPr>
          </a:lstStyle>
          <a:p>
            <a:pPr lvl="0"/>
            <a:r>
              <a:rPr lang="en-US"/>
              <a:t>Email@jw.com</a:t>
            </a:r>
          </a:p>
        </p:txBody>
      </p:sp>
      <p:sp>
        <p:nvSpPr>
          <p:cNvPr id="21" name="Text Placeholder 9"/>
          <p:cNvSpPr>
            <a:spLocks noGrp="1"/>
          </p:cNvSpPr>
          <p:nvPr>
            <p:ph type="body" sz="quarter" idx="41" hasCustomPrompt="1"/>
          </p:nvPr>
        </p:nvSpPr>
        <p:spPr>
          <a:xfrm>
            <a:off x="4731174" y="3355814"/>
            <a:ext cx="1441208" cy="293931"/>
          </a:xfrm>
          <a:prstGeom prst="rect">
            <a:avLst/>
          </a:prstGeom>
        </p:spPr>
        <p:txBody>
          <a:bodyPr>
            <a:normAutofit/>
          </a:bodyPr>
          <a:lstStyle>
            <a:lvl1pPr marL="0" indent="0" algn="l">
              <a:buNone/>
              <a:defRPr sz="825" b="0" i="0" u="sng" baseline="0">
                <a:solidFill>
                  <a:srgbClr val="005091"/>
                </a:solidFill>
                <a:latin typeface="Calibri Light" panose="020F0302020204030204" pitchFamily="34" charset="0"/>
                <a:cs typeface="Calibri Light" panose="020F0302020204030204" pitchFamily="34" charset="0"/>
              </a:defRPr>
            </a:lvl1pPr>
          </a:lstStyle>
          <a:p>
            <a:pPr lvl="0"/>
            <a:r>
              <a:rPr lang="en-US"/>
              <a:t>View biography</a:t>
            </a:r>
          </a:p>
        </p:txBody>
      </p:sp>
      <p:sp>
        <p:nvSpPr>
          <p:cNvPr id="22" name="Text Placeholder 5"/>
          <p:cNvSpPr>
            <a:spLocks noGrp="1"/>
          </p:cNvSpPr>
          <p:nvPr>
            <p:ph type="body" sz="quarter" idx="42" hasCustomPrompt="1"/>
          </p:nvPr>
        </p:nvSpPr>
        <p:spPr>
          <a:xfrm>
            <a:off x="1827868" y="5337862"/>
            <a:ext cx="6687482" cy="599303"/>
          </a:xfrm>
          <a:prstGeom prst="rect">
            <a:avLst/>
          </a:prstGeom>
        </p:spPr>
        <p:txBody>
          <a:bodyPr anchor="t">
            <a:normAutofit/>
          </a:bodyPr>
          <a:lstStyle>
            <a:lvl1pPr marL="0" indent="0">
              <a:buSzPct val="120000"/>
              <a:buFont typeface="Wingdings" pitchFamily="2" charset="2"/>
              <a:buNone/>
              <a:defRPr sz="900" baseline="0"/>
            </a:lvl1pPr>
          </a:lstStyle>
          <a:p>
            <a:pPr lvl="0"/>
            <a:r>
              <a:rPr lang="en-US"/>
              <a:t>Insert mini bio here</a:t>
            </a:r>
          </a:p>
        </p:txBody>
      </p:sp>
      <p:sp>
        <p:nvSpPr>
          <p:cNvPr id="23" name="Picture Placeholder 15"/>
          <p:cNvSpPr>
            <a:spLocks noGrp="1"/>
          </p:cNvSpPr>
          <p:nvPr>
            <p:ph type="pic" sz="quarter" idx="43" hasCustomPrompt="1"/>
          </p:nvPr>
        </p:nvSpPr>
        <p:spPr>
          <a:xfrm>
            <a:off x="642767" y="4464469"/>
            <a:ext cx="1185101" cy="1474633"/>
          </a:xfrm>
          <a:prstGeom prst="rect">
            <a:avLst/>
          </a:prstGeom>
        </p:spPr>
        <p:txBody>
          <a:bodyPr>
            <a:noAutofit/>
          </a:bodyPr>
          <a:lstStyle>
            <a:lvl1pPr marL="0" indent="0">
              <a:buNone/>
              <a:defRPr sz="1200"/>
            </a:lvl1pPr>
          </a:lstStyle>
          <a:p>
            <a:r>
              <a:rPr lang="en-US"/>
              <a:t>Click to add Photo</a:t>
            </a:r>
          </a:p>
        </p:txBody>
      </p:sp>
      <p:sp>
        <p:nvSpPr>
          <p:cNvPr id="24" name="Text Placeholder 9"/>
          <p:cNvSpPr>
            <a:spLocks noGrp="1"/>
          </p:cNvSpPr>
          <p:nvPr>
            <p:ph type="body" sz="quarter" idx="44" hasCustomPrompt="1"/>
          </p:nvPr>
        </p:nvSpPr>
        <p:spPr>
          <a:xfrm>
            <a:off x="1827871" y="4449729"/>
            <a:ext cx="6687482" cy="368485"/>
          </a:xfrm>
          <a:prstGeom prst="rect">
            <a:avLst/>
          </a:prstGeom>
        </p:spPr>
        <p:txBody>
          <a:bodyPr>
            <a:noAutofit/>
          </a:bodyPr>
          <a:lstStyle>
            <a:lvl1pPr marL="0" indent="0" algn="l">
              <a:buNone/>
              <a:defRPr sz="1350" b="0">
                <a:solidFill>
                  <a:srgbClr val="005091"/>
                </a:solidFill>
                <a:latin typeface="+mn-lt"/>
              </a:defRPr>
            </a:lvl1pPr>
          </a:lstStyle>
          <a:p>
            <a:pPr lvl="0"/>
            <a:r>
              <a:rPr lang="en-US"/>
              <a:t>First Last</a:t>
            </a:r>
          </a:p>
        </p:txBody>
      </p:sp>
      <p:sp>
        <p:nvSpPr>
          <p:cNvPr id="25" name="Text Placeholder 9"/>
          <p:cNvSpPr>
            <a:spLocks noGrp="1"/>
          </p:cNvSpPr>
          <p:nvPr>
            <p:ph type="body" sz="quarter" idx="45" hasCustomPrompt="1"/>
          </p:nvPr>
        </p:nvSpPr>
        <p:spPr>
          <a:xfrm>
            <a:off x="1827870" y="4755956"/>
            <a:ext cx="6687482" cy="399404"/>
          </a:xfrm>
          <a:prstGeom prst="rect">
            <a:avLst/>
          </a:prstGeom>
        </p:spPr>
        <p:txBody>
          <a:bodyPr>
            <a:normAutofit/>
          </a:bodyPr>
          <a:lstStyle>
            <a:lvl1pPr marL="0" indent="0" algn="l">
              <a:buNone/>
              <a:defRPr sz="900" b="0" i="1">
                <a:solidFill>
                  <a:srgbClr val="333333"/>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26" name="Text Placeholder 9"/>
          <p:cNvSpPr>
            <a:spLocks noGrp="1"/>
          </p:cNvSpPr>
          <p:nvPr>
            <p:ph type="body" sz="quarter" idx="46" hasCustomPrompt="1"/>
          </p:nvPr>
        </p:nvSpPr>
        <p:spPr>
          <a:xfrm>
            <a:off x="1827868" y="5000713"/>
            <a:ext cx="1317596" cy="293931"/>
          </a:xfrm>
          <a:prstGeom prst="rect">
            <a:avLst/>
          </a:prstGeom>
        </p:spPr>
        <p:txBody>
          <a:bodyPr>
            <a:normAutofit/>
          </a:bodyPr>
          <a:lstStyle>
            <a:lvl1pPr marL="0" indent="0" algn="l">
              <a:buNone/>
              <a:defRPr sz="825" b="0" i="0">
                <a:solidFill>
                  <a:srgbClr val="333333"/>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27" name="Text Placeholder 9"/>
          <p:cNvSpPr>
            <a:spLocks noGrp="1"/>
          </p:cNvSpPr>
          <p:nvPr>
            <p:ph type="body" sz="quarter" idx="47" hasCustomPrompt="1"/>
          </p:nvPr>
        </p:nvSpPr>
        <p:spPr>
          <a:xfrm>
            <a:off x="3079699" y="5000713"/>
            <a:ext cx="1877534" cy="293931"/>
          </a:xfrm>
          <a:prstGeom prst="rect">
            <a:avLst/>
          </a:prstGeom>
          <a:ln>
            <a:noFill/>
          </a:ln>
        </p:spPr>
        <p:txBody>
          <a:bodyPr>
            <a:normAutofit/>
          </a:bodyPr>
          <a:lstStyle>
            <a:lvl1pPr marL="0" indent="0" algn="l">
              <a:buNone/>
              <a:defRPr sz="825" b="0" i="0">
                <a:solidFill>
                  <a:srgbClr val="333333"/>
                </a:solidFill>
                <a:latin typeface="Calibri Light" panose="020F0302020204030204" pitchFamily="34" charset="0"/>
                <a:cs typeface="Calibri Light" panose="020F0302020204030204" pitchFamily="34" charset="0"/>
              </a:defRPr>
            </a:lvl1pPr>
          </a:lstStyle>
          <a:p>
            <a:pPr lvl="0"/>
            <a:r>
              <a:rPr lang="en-US"/>
              <a:t>Email@jw.com</a:t>
            </a:r>
          </a:p>
        </p:txBody>
      </p:sp>
      <p:sp>
        <p:nvSpPr>
          <p:cNvPr id="28" name="Text Placeholder 9"/>
          <p:cNvSpPr>
            <a:spLocks noGrp="1"/>
          </p:cNvSpPr>
          <p:nvPr>
            <p:ph type="body" sz="quarter" idx="48" hasCustomPrompt="1"/>
          </p:nvPr>
        </p:nvSpPr>
        <p:spPr>
          <a:xfrm>
            <a:off x="4731174" y="5000713"/>
            <a:ext cx="1441208" cy="293931"/>
          </a:xfrm>
          <a:prstGeom prst="rect">
            <a:avLst/>
          </a:prstGeom>
        </p:spPr>
        <p:txBody>
          <a:bodyPr>
            <a:normAutofit/>
          </a:bodyPr>
          <a:lstStyle>
            <a:lvl1pPr marL="0" indent="0" algn="l">
              <a:buNone/>
              <a:defRPr sz="825" b="0" i="0" u="sng" baseline="0">
                <a:solidFill>
                  <a:srgbClr val="005091"/>
                </a:solidFill>
                <a:latin typeface="Calibri Light" panose="020F0302020204030204" pitchFamily="34" charset="0"/>
                <a:cs typeface="Calibri Light" panose="020F0302020204030204" pitchFamily="34" charset="0"/>
              </a:defRPr>
            </a:lvl1pPr>
          </a:lstStyle>
          <a:p>
            <a:pPr lvl="0"/>
            <a:r>
              <a:rPr lang="en-US"/>
              <a:t>View biography</a:t>
            </a:r>
          </a:p>
        </p:txBody>
      </p:sp>
    </p:spTree>
    <p:extLst>
      <p:ext uri="{BB962C8B-B14F-4D97-AF65-F5344CB8AC3E}">
        <p14:creationId xmlns:p14="http://schemas.microsoft.com/office/powerpoint/2010/main" val="3598415560"/>
      </p:ext>
    </p:extLst>
  </p:cSld>
  <p:clrMapOvr>
    <a:overrideClrMapping bg1="lt1" tx1="dk1" bg2="lt2" tx2="dk2" accent1="accent1" accent2="accent2" accent3="accent3" accent4="accent4" accent5="accent5" accent6="accent6" hlink="hlink" folHlink="folHlink"/>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esult - 1 Per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6" name="Picture Placeholder 3"/>
          <p:cNvSpPr>
            <a:spLocks noGrp="1"/>
          </p:cNvSpPr>
          <p:nvPr>
            <p:ph type="pic" sz="quarter" idx="29" hasCustomPrompt="1"/>
          </p:nvPr>
        </p:nvSpPr>
        <p:spPr>
          <a:xfrm>
            <a:off x="5348606" y="1496799"/>
            <a:ext cx="2057400" cy="2743200"/>
          </a:xfrm>
          <a:prstGeom prst="rect">
            <a:avLst/>
          </a:prstGeom>
        </p:spPr>
        <p:txBody>
          <a:bodyPr/>
          <a:lstStyle>
            <a:lvl1pPr marL="0" indent="0">
              <a:buClr>
                <a:srgbClr val="005091"/>
              </a:buClr>
              <a:buNone/>
              <a:defRPr>
                <a:solidFill>
                  <a:srgbClr val="333333"/>
                </a:solidFill>
              </a:defRPr>
            </a:lvl1pPr>
          </a:lstStyle>
          <a:p>
            <a:r>
              <a:rPr lang="en-US"/>
              <a:t>Click to add Photo</a:t>
            </a:r>
          </a:p>
        </p:txBody>
      </p:sp>
      <p:sp>
        <p:nvSpPr>
          <p:cNvPr id="7" name="Text Placeholder 9"/>
          <p:cNvSpPr>
            <a:spLocks noGrp="1"/>
          </p:cNvSpPr>
          <p:nvPr>
            <p:ph type="body" sz="quarter" idx="30" hasCustomPrompt="1"/>
          </p:nvPr>
        </p:nvSpPr>
        <p:spPr>
          <a:xfrm>
            <a:off x="1355726" y="1496799"/>
            <a:ext cx="3784600" cy="2743200"/>
          </a:xfrm>
          <a:prstGeom prst="rect">
            <a:avLst/>
          </a:prstGeom>
        </p:spPr>
        <p:txBody>
          <a:bodyPr anchor="ctr">
            <a:noAutofit/>
          </a:bodyPr>
          <a:lstStyle>
            <a:lvl1pPr marL="0" indent="0" algn="l">
              <a:buNone/>
              <a:defRPr sz="1800" b="0" baseline="0">
                <a:solidFill>
                  <a:schemeClr val="tx1"/>
                </a:solidFill>
                <a:latin typeface="Calibri Light" panose="020F0302020204030204" pitchFamily="34" charset="0"/>
                <a:cs typeface="Calibri Light" panose="020F0302020204030204" pitchFamily="34" charset="0"/>
              </a:defRPr>
            </a:lvl1pPr>
          </a:lstStyle>
          <a:p>
            <a:pPr lvl="0"/>
            <a:r>
              <a:rPr lang="en-US"/>
              <a:t>Name and description of mention or client result</a:t>
            </a:r>
          </a:p>
        </p:txBody>
      </p:sp>
      <p:sp>
        <p:nvSpPr>
          <p:cNvPr id="8" name="Picture Placeholder 9"/>
          <p:cNvSpPr>
            <a:spLocks noGrp="1"/>
          </p:cNvSpPr>
          <p:nvPr>
            <p:ph type="pic" sz="quarter" idx="31" hasCustomPrompt="1"/>
          </p:nvPr>
        </p:nvSpPr>
        <p:spPr>
          <a:xfrm>
            <a:off x="3248025" y="4867350"/>
            <a:ext cx="2647950" cy="1084262"/>
          </a:xfrm>
          <a:prstGeom prst="rect">
            <a:avLst/>
          </a:prstGeom>
        </p:spPr>
        <p:txBody>
          <a:bodyPr/>
          <a:lstStyle>
            <a:lvl1pPr marL="0" indent="0" algn="ctr">
              <a:buNone/>
              <a:defRPr baseline="0"/>
            </a:lvl1pPr>
          </a:lstStyle>
          <a:p>
            <a:r>
              <a:rPr lang="en-US"/>
              <a:t>Add Entity Logo</a:t>
            </a:r>
          </a:p>
        </p:txBody>
      </p:sp>
      <p:sp>
        <p:nvSpPr>
          <p:cNvPr id="9" name="TextBox 8"/>
          <p:cNvSpPr txBox="1"/>
          <p:nvPr/>
        </p:nvSpPr>
        <p:spPr>
          <a:xfrm>
            <a:off x="254325" y="6421562"/>
            <a:ext cx="68580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79D538-5549-46D5-B92F-3E102FA49113}" type="slidenum">
              <a:rPr lang="en-US" sz="1100" smtClean="0">
                <a:solidFill>
                  <a:schemeClr val="bg1"/>
                </a:solidFill>
                <a:latin typeface="Calibri Light" panose="020F0302020204030204" pitchFamily="34" charset="0"/>
                <a:cs typeface="Calibri Light" panose="020F0302020204030204" pitchFamily="34" charset="0"/>
              </a:rPr>
              <a:t>‹#›</a:t>
            </a:fld>
            <a:endParaRPr lang="en-US" sz="110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1074487"/>
      </p:ext>
    </p:extLst>
  </p:cSld>
  <p:clrMapOvr>
    <a:overrideClrMapping bg1="lt1" tx1="dk1" bg2="lt2" tx2="dk2" accent1="accent1" accent2="accent2" accent3="accent3" accent4="accent4" accent5="accent5" accent6="accent6" hlink="hlink" folHlink="folHlink"/>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esult - 2 Per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9" name="Text Placeholder 9"/>
          <p:cNvSpPr>
            <a:spLocks noGrp="1"/>
          </p:cNvSpPr>
          <p:nvPr>
            <p:ph type="body" sz="quarter" idx="30" hasCustomPrompt="1"/>
          </p:nvPr>
        </p:nvSpPr>
        <p:spPr>
          <a:xfrm>
            <a:off x="1281267" y="3375328"/>
            <a:ext cx="6172200" cy="1574800"/>
          </a:xfrm>
          <a:prstGeom prst="rect">
            <a:avLst/>
          </a:prstGeom>
        </p:spPr>
        <p:txBody>
          <a:bodyPr anchor="ctr">
            <a:noAutofit/>
          </a:bodyPr>
          <a:lstStyle>
            <a:lvl1pPr marL="0" indent="0" algn="ctr">
              <a:buNone/>
              <a:defRPr sz="1800" b="0" baseline="0">
                <a:solidFill>
                  <a:schemeClr val="tx1"/>
                </a:solidFill>
                <a:latin typeface="Calibri Light" panose="020F0302020204030204" pitchFamily="34" charset="0"/>
                <a:cs typeface="Calibri Light" panose="020F0302020204030204" pitchFamily="34" charset="0"/>
              </a:defRPr>
            </a:lvl1pPr>
          </a:lstStyle>
          <a:p>
            <a:pPr lvl="0"/>
            <a:r>
              <a:rPr lang="en-US"/>
              <a:t>Names and description of mention or client result</a:t>
            </a:r>
          </a:p>
        </p:txBody>
      </p:sp>
      <p:sp>
        <p:nvSpPr>
          <p:cNvPr id="12" name="Picture Placeholder 9"/>
          <p:cNvSpPr>
            <a:spLocks noGrp="1"/>
          </p:cNvSpPr>
          <p:nvPr>
            <p:ph type="pic" sz="quarter" idx="31" hasCustomPrompt="1"/>
          </p:nvPr>
        </p:nvSpPr>
        <p:spPr>
          <a:xfrm>
            <a:off x="3305330" y="5180108"/>
            <a:ext cx="2124075" cy="869750"/>
          </a:xfrm>
          <a:prstGeom prst="rect">
            <a:avLst/>
          </a:prstGeom>
        </p:spPr>
        <p:txBody>
          <a:bodyPr>
            <a:normAutofit/>
          </a:bodyPr>
          <a:lstStyle>
            <a:lvl1pPr marL="0" indent="0" algn="ctr">
              <a:buNone/>
              <a:defRPr sz="1350" baseline="0"/>
            </a:lvl1pPr>
          </a:lstStyle>
          <a:p>
            <a:r>
              <a:rPr lang="en-US"/>
              <a:t>Add Entity Logo</a:t>
            </a:r>
          </a:p>
        </p:txBody>
      </p:sp>
      <p:sp>
        <p:nvSpPr>
          <p:cNvPr id="13" name="Picture Placeholder 3"/>
          <p:cNvSpPr>
            <a:spLocks noGrp="1"/>
          </p:cNvSpPr>
          <p:nvPr>
            <p:ph type="pic" sz="quarter" idx="38"/>
          </p:nvPr>
        </p:nvSpPr>
        <p:spPr>
          <a:xfrm>
            <a:off x="2659154" y="1103539"/>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4" name="Picture Placeholder 3"/>
          <p:cNvSpPr>
            <a:spLocks noGrp="1"/>
          </p:cNvSpPr>
          <p:nvPr>
            <p:ph type="pic" sz="quarter" idx="39"/>
          </p:nvPr>
        </p:nvSpPr>
        <p:spPr>
          <a:xfrm>
            <a:off x="4445037" y="1103540"/>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Tree>
    <p:extLst>
      <p:ext uri="{BB962C8B-B14F-4D97-AF65-F5344CB8AC3E}">
        <p14:creationId xmlns:p14="http://schemas.microsoft.com/office/powerpoint/2010/main" val="106073040"/>
      </p:ext>
    </p:extLst>
  </p:cSld>
  <p:clrMapOvr>
    <a:overrideClrMapping bg1="lt1" tx1="dk1" bg2="lt2" tx2="dk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esult - 3 Per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15" name="Picture Placeholder 3"/>
          <p:cNvSpPr>
            <a:spLocks noGrp="1"/>
          </p:cNvSpPr>
          <p:nvPr>
            <p:ph type="pic" sz="quarter" idx="29"/>
          </p:nvPr>
        </p:nvSpPr>
        <p:spPr>
          <a:xfrm>
            <a:off x="1688502" y="1121294"/>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6" name="Picture Placeholder 3"/>
          <p:cNvSpPr>
            <a:spLocks noGrp="1"/>
          </p:cNvSpPr>
          <p:nvPr>
            <p:ph type="pic" sz="quarter" idx="37"/>
          </p:nvPr>
        </p:nvSpPr>
        <p:spPr>
          <a:xfrm>
            <a:off x="3520122" y="1121295"/>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7" name="Picture Placeholder 3"/>
          <p:cNvSpPr>
            <a:spLocks noGrp="1"/>
          </p:cNvSpPr>
          <p:nvPr>
            <p:ph type="pic" sz="quarter" idx="45"/>
          </p:nvPr>
        </p:nvSpPr>
        <p:spPr>
          <a:xfrm>
            <a:off x="5351739" y="1121294"/>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20" name="Text Placeholder 9"/>
          <p:cNvSpPr>
            <a:spLocks noGrp="1"/>
          </p:cNvSpPr>
          <p:nvPr>
            <p:ph type="body" sz="quarter" idx="30" hasCustomPrompt="1"/>
          </p:nvPr>
        </p:nvSpPr>
        <p:spPr>
          <a:xfrm>
            <a:off x="1281267" y="3375328"/>
            <a:ext cx="6172200" cy="1574800"/>
          </a:xfrm>
          <a:prstGeom prst="rect">
            <a:avLst/>
          </a:prstGeom>
        </p:spPr>
        <p:txBody>
          <a:bodyPr anchor="ctr">
            <a:noAutofit/>
          </a:bodyPr>
          <a:lstStyle>
            <a:lvl1pPr marL="0" indent="0" algn="ctr">
              <a:buNone/>
              <a:defRPr sz="1800" b="0" baseline="0">
                <a:solidFill>
                  <a:schemeClr val="tx1"/>
                </a:solidFill>
                <a:latin typeface="Calibri Light" panose="020F0302020204030204" pitchFamily="34" charset="0"/>
                <a:cs typeface="Calibri Light" panose="020F0302020204030204" pitchFamily="34" charset="0"/>
              </a:defRPr>
            </a:lvl1pPr>
          </a:lstStyle>
          <a:p>
            <a:pPr lvl="0"/>
            <a:r>
              <a:rPr lang="en-US"/>
              <a:t>Names and description of mention or client result</a:t>
            </a:r>
          </a:p>
        </p:txBody>
      </p:sp>
      <p:sp>
        <p:nvSpPr>
          <p:cNvPr id="21" name="Picture Placeholder 9"/>
          <p:cNvSpPr>
            <a:spLocks noGrp="1"/>
          </p:cNvSpPr>
          <p:nvPr>
            <p:ph type="pic" sz="quarter" idx="31" hasCustomPrompt="1"/>
          </p:nvPr>
        </p:nvSpPr>
        <p:spPr>
          <a:xfrm>
            <a:off x="3305330" y="5180108"/>
            <a:ext cx="2124075" cy="869750"/>
          </a:xfrm>
          <a:prstGeom prst="rect">
            <a:avLst/>
          </a:prstGeom>
        </p:spPr>
        <p:txBody>
          <a:bodyPr>
            <a:normAutofit/>
          </a:bodyPr>
          <a:lstStyle>
            <a:lvl1pPr marL="0" indent="0" algn="ctr">
              <a:buNone/>
              <a:defRPr sz="1350" baseline="0"/>
            </a:lvl1pPr>
          </a:lstStyle>
          <a:p>
            <a:r>
              <a:rPr lang="en-US"/>
              <a:t>Add Entity Logo</a:t>
            </a:r>
          </a:p>
        </p:txBody>
      </p:sp>
    </p:spTree>
    <p:extLst>
      <p:ext uri="{BB962C8B-B14F-4D97-AF65-F5344CB8AC3E}">
        <p14:creationId xmlns:p14="http://schemas.microsoft.com/office/powerpoint/2010/main" val="653527190"/>
      </p:ext>
    </p:extLst>
  </p:cSld>
  <p:clrMapOvr>
    <a:overrideClrMapping bg1="lt1" tx1="dk1" bg2="lt2" tx2="dk2" accent1="accent1" accent2="accent2" accent3="accent3" accent4="accent4" accent5="accent5" accent6="accent6" hlink="hlink" folHlink="folHlink"/>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esult - 4 Per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rgbClr val="269A91"/>
                </a:solidFill>
              </a:defRPr>
            </a:lvl1pPr>
          </a:lstStyle>
          <a:p>
            <a:r>
              <a:rPr lang="en-US"/>
              <a:t>Lorem ipsum dolor sit et nox.</a:t>
            </a:r>
          </a:p>
        </p:txBody>
      </p:sp>
      <p:sp>
        <p:nvSpPr>
          <p:cNvPr id="20" name="Text Placeholder 9"/>
          <p:cNvSpPr>
            <a:spLocks noGrp="1"/>
          </p:cNvSpPr>
          <p:nvPr>
            <p:ph type="body" sz="quarter" idx="30" hasCustomPrompt="1"/>
          </p:nvPr>
        </p:nvSpPr>
        <p:spPr>
          <a:xfrm>
            <a:off x="1281267" y="3375328"/>
            <a:ext cx="6172200" cy="1574800"/>
          </a:xfrm>
          <a:prstGeom prst="rect">
            <a:avLst/>
          </a:prstGeom>
        </p:spPr>
        <p:txBody>
          <a:bodyPr anchor="ctr">
            <a:noAutofit/>
          </a:bodyPr>
          <a:lstStyle>
            <a:lvl1pPr marL="0" indent="0" algn="ctr">
              <a:buNone/>
              <a:defRPr sz="1800" b="0" baseline="0">
                <a:solidFill>
                  <a:schemeClr val="tx1"/>
                </a:solidFill>
                <a:latin typeface="Calibri Light" panose="020F0302020204030204" pitchFamily="34" charset="0"/>
                <a:cs typeface="Calibri Light" panose="020F0302020204030204" pitchFamily="34" charset="0"/>
              </a:defRPr>
            </a:lvl1pPr>
          </a:lstStyle>
          <a:p>
            <a:pPr lvl="0"/>
            <a:r>
              <a:rPr lang="en-US"/>
              <a:t>Names and description of mention or client result</a:t>
            </a:r>
          </a:p>
        </p:txBody>
      </p:sp>
      <p:sp>
        <p:nvSpPr>
          <p:cNvPr id="21" name="Picture Placeholder 9"/>
          <p:cNvSpPr>
            <a:spLocks noGrp="1"/>
          </p:cNvSpPr>
          <p:nvPr>
            <p:ph type="pic" sz="quarter" idx="31" hasCustomPrompt="1"/>
          </p:nvPr>
        </p:nvSpPr>
        <p:spPr>
          <a:xfrm>
            <a:off x="3305330" y="5180108"/>
            <a:ext cx="2124075" cy="869750"/>
          </a:xfrm>
          <a:prstGeom prst="rect">
            <a:avLst/>
          </a:prstGeom>
        </p:spPr>
        <p:txBody>
          <a:bodyPr>
            <a:normAutofit/>
          </a:bodyPr>
          <a:lstStyle>
            <a:lvl1pPr marL="0" indent="0" algn="ctr">
              <a:buNone/>
              <a:defRPr sz="1350" baseline="0"/>
            </a:lvl1pPr>
          </a:lstStyle>
          <a:p>
            <a:r>
              <a:rPr lang="en-US"/>
              <a:t>Add Entity Logo</a:t>
            </a:r>
          </a:p>
        </p:txBody>
      </p:sp>
      <p:sp>
        <p:nvSpPr>
          <p:cNvPr id="12" name="Picture Placeholder 3"/>
          <p:cNvSpPr>
            <a:spLocks noGrp="1"/>
          </p:cNvSpPr>
          <p:nvPr>
            <p:ph type="pic" sz="quarter" idx="29"/>
          </p:nvPr>
        </p:nvSpPr>
        <p:spPr>
          <a:xfrm>
            <a:off x="908468" y="1123959"/>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3" name="Picture Placeholder 3"/>
          <p:cNvSpPr>
            <a:spLocks noGrp="1"/>
          </p:cNvSpPr>
          <p:nvPr>
            <p:ph type="pic" sz="quarter" idx="37"/>
          </p:nvPr>
        </p:nvSpPr>
        <p:spPr>
          <a:xfrm>
            <a:off x="2740086" y="1123960"/>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4" name="Picture Placeholder 3"/>
          <p:cNvSpPr>
            <a:spLocks noGrp="1"/>
          </p:cNvSpPr>
          <p:nvPr>
            <p:ph type="pic" sz="quarter" idx="45"/>
          </p:nvPr>
        </p:nvSpPr>
        <p:spPr>
          <a:xfrm>
            <a:off x="4571705" y="1123959"/>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8" name="Picture Placeholder 3"/>
          <p:cNvSpPr>
            <a:spLocks noGrp="1"/>
          </p:cNvSpPr>
          <p:nvPr>
            <p:ph type="pic" sz="quarter" idx="46"/>
          </p:nvPr>
        </p:nvSpPr>
        <p:spPr>
          <a:xfrm>
            <a:off x="6403323" y="1123959"/>
            <a:ext cx="1531360" cy="2041813"/>
          </a:xfrm>
          <a:prstGeom prst="rect">
            <a:avLst/>
          </a:prstGeom>
        </p:spPr>
        <p:txBody>
          <a:bodyPr/>
          <a:lstStyle>
            <a:lvl1pPr>
              <a:buClr>
                <a:srgbClr val="005091"/>
              </a:buClr>
              <a:defRPr>
                <a:solidFill>
                  <a:srgbClr val="333333"/>
                </a:solidFill>
              </a:defRPr>
            </a:lvl1pPr>
          </a:lstStyle>
          <a:p>
            <a:r>
              <a:rPr lang="en-US"/>
              <a:t>Click icon to add picture</a:t>
            </a:r>
          </a:p>
        </p:txBody>
      </p:sp>
    </p:spTree>
    <p:extLst>
      <p:ext uri="{BB962C8B-B14F-4D97-AF65-F5344CB8AC3E}">
        <p14:creationId xmlns:p14="http://schemas.microsoft.com/office/powerpoint/2010/main" val="583877808"/>
      </p:ext>
    </p:extLst>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resenters Slide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254326" y="358144"/>
            <a:ext cx="8523917" cy="556259"/>
          </a:xfrm>
          <a:prstGeom prst="rect">
            <a:avLst/>
          </a:prstGeom>
        </p:spPr>
        <p:txBody>
          <a:bodyPr anchor="t" anchorCtr="0">
            <a:normAutofit/>
          </a:bodyPr>
          <a:lstStyle>
            <a:lvl1pPr>
              <a:lnSpc>
                <a:spcPct val="95000"/>
              </a:lnSpc>
              <a:defRPr sz="3200">
                <a:solidFill>
                  <a:schemeClr val="accent5"/>
                </a:solidFill>
              </a:defRPr>
            </a:lvl1pPr>
          </a:lstStyle>
          <a:p>
            <a:r>
              <a:rPr lang="en-US"/>
              <a:t>Lorem ipsum dolor sit et nox.</a:t>
            </a:r>
          </a:p>
        </p:txBody>
      </p:sp>
      <p:sp>
        <p:nvSpPr>
          <p:cNvPr id="6" name="Picture Placeholder 3"/>
          <p:cNvSpPr>
            <a:spLocks noGrp="1"/>
          </p:cNvSpPr>
          <p:nvPr>
            <p:ph type="pic" sz="quarter" idx="29"/>
          </p:nvPr>
        </p:nvSpPr>
        <p:spPr>
          <a:xfrm>
            <a:off x="320908" y="1156613"/>
            <a:ext cx="1147028" cy="1481685"/>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7" name="Text Placeholder 9"/>
          <p:cNvSpPr>
            <a:spLocks noGrp="1"/>
          </p:cNvSpPr>
          <p:nvPr>
            <p:ph type="body" sz="quarter" idx="30" hasCustomPrompt="1"/>
          </p:nvPr>
        </p:nvSpPr>
        <p:spPr>
          <a:xfrm>
            <a:off x="1615221" y="1199403"/>
            <a:ext cx="7163020" cy="399404"/>
          </a:xfrm>
          <a:prstGeom prst="rect">
            <a:avLst/>
          </a:prstGeom>
        </p:spPr>
        <p:txBody>
          <a:bodyPr>
            <a:noAutofit/>
          </a:bodyPr>
          <a:lstStyle>
            <a:lvl1pPr marL="0" indent="0" algn="l">
              <a:buNone/>
              <a:defRPr sz="1800" b="0">
                <a:solidFill>
                  <a:srgbClr val="005091"/>
                </a:solidFill>
                <a:latin typeface="+mn-lt"/>
              </a:defRPr>
            </a:lvl1pPr>
          </a:lstStyle>
          <a:p>
            <a:pPr lvl="0"/>
            <a:r>
              <a:rPr lang="en-US" err="1"/>
              <a:t>FirstName Last</a:t>
            </a:r>
            <a:endParaRPr lang="en-US"/>
          </a:p>
        </p:txBody>
      </p:sp>
      <p:sp>
        <p:nvSpPr>
          <p:cNvPr id="8" name="Text Placeholder 9"/>
          <p:cNvSpPr>
            <a:spLocks noGrp="1"/>
          </p:cNvSpPr>
          <p:nvPr>
            <p:ph type="body" sz="quarter" idx="31" hasCustomPrompt="1"/>
          </p:nvPr>
        </p:nvSpPr>
        <p:spPr>
          <a:xfrm>
            <a:off x="1615221" y="1570028"/>
            <a:ext cx="7163020" cy="399404"/>
          </a:xfrm>
          <a:prstGeom prst="rect">
            <a:avLst/>
          </a:prstGeom>
        </p:spPr>
        <p:txBody>
          <a:bodyPr>
            <a:normAutofit/>
          </a:bodyPr>
          <a:lstStyle>
            <a:lvl1pPr marL="0" indent="0" algn="l">
              <a:buNone/>
              <a:defRPr sz="1500" b="1" i="1">
                <a:solidFill>
                  <a:srgbClr val="333333"/>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9" name="Text Placeholder 9"/>
          <p:cNvSpPr>
            <a:spLocks noGrp="1"/>
          </p:cNvSpPr>
          <p:nvPr>
            <p:ph type="body" sz="quarter" idx="38" hasCustomPrompt="1"/>
          </p:nvPr>
        </p:nvSpPr>
        <p:spPr>
          <a:xfrm>
            <a:off x="1615221" y="1886726"/>
            <a:ext cx="7163020" cy="399404"/>
          </a:xfrm>
          <a:prstGeom prst="rect">
            <a:avLst/>
          </a:prstGeom>
        </p:spPr>
        <p:txBody>
          <a:bodyPr>
            <a:normAutofit/>
          </a:bodyPr>
          <a:lstStyle>
            <a:lvl1pPr marL="0" indent="0" algn="l">
              <a:buNone/>
              <a:defRPr sz="1500" b="0" i="0">
                <a:solidFill>
                  <a:srgbClr val="333333"/>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12" name="Text Placeholder 9"/>
          <p:cNvSpPr>
            <a:spLocks noGrp="1"/>
          </p:cNvSpPr>
          <p:nvPr>
            <p:ph type="body" sz="quarter" idx="39" hasCustomPrompt="1"/>
          </p:nvPr>
        </p:nvSpPr>
        <p:spPr>
          <a:xfrm>
            <a:off x="1615221" y="2212070"/>
            <a:ext cx="7163020" cy="399404"/>
          </a:xfrm>
          <a:prstGeom prst="rect">
            <a:avLst/>
          </a:prstGeom>
        </p:spPr>
        <p:txBody>
          <a:bodyPr>
            <a:normAutofit/>
          </a:bodyPr>
          <a:lstStyle>
            <a:lvl1pPr marL="0" indent="0" algn="l">
              <a:buNone/>
              <a:defRPr sz="1500" b="0" i="0">
                <a:solidFill>
                  <a:srgbClr val="333333"/>
                </a:solidFill>
                <a:latin typeface="Calibri Light" panose="020F0302020204030204" pitchFamily="34" charset="0"/>
                <a:cs typeface="Calibri Light" panose="020F0302020204030204" pitchFamily="34" charset="0"/>
              </a:defRPr>
            </a:lvl1pPr>
          </a:lstStyle>
          <a:p>
            <a:pPr lvl="0"/>
            <a:r>
              <a:rPr lang="en-US"/>
              <a:t>email@jw.com</a:t>
            </a:r>
          </a:p>
        </p:txBody>
      </p:sp>
      <p:sp>
        <p:nvSpPr>
          <p:cNvPr id="13" name="Picture Placeholder 3"/>
          <p:cNvSpPr>
            <a:spLocks noGrp="1"/>
          </p:cNvSpPr>
          <p:nvPr>
            <p:ph type="pic" sz="quarter" idx="40"/>
          </p:nvPr>
        </p:nvSpPr>
        <p:spPr>
          <a:xfrm>
            <a:off x="320908" y="2823812"/>
            <a:ext cx="1147028" cy="1481685"/>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4" name="Text Placeholder 9"/>
          <p:cNvSpPr>
            <a:spLocks noGrp="1"/>
          </p:cNvSpPr>
          <p:nvPr>
            <p:ph type="body" sz="quarter" idx="41" hasCustomPrompt="1"/>
          </p:nvPr>
        </p:nvSpPr>
        <p:spPr>
          <a:xfrm>
            <a:off x="1615221" y="2852781"/>
            <a:ext cx="7163020" cy="399404"/>
          </a:xfrm>
          <a:prstGeom prst="rect">
            <a:avLst/>
          </a:prstGeom>
        </p:spPr>
        <p:txBody>
          <a:bodyPr>
            <a:noAutofit/>
          </a:bodyPr>
          <a:lstStyle>
            <a:lvl1pPr marL="0" indent="0" algn="l">
              <a:buNone/>
              <a:defRPr sz="1800" b="0">
                <a:solidFill>
                  <a:srgbClr val="005091"/>
                </a:solidFill>
                <a:latin typeface="+mn-lt"/>
              </a:defRPr>
            </a:lvl1pPr>
          </a:lstStyle>
          <a:p>
            <a:pPr lvl="0"/>
            <a:r>
              <a:rPr lang="en-US" err="1"/>
              <a:t>FirstName Last</a:t>
            </a:r>
            <a:endParaRPr lang="en-US"/>
          </a:p>
        </p:txBody>
      </p:sp>
      <p:sp>
        <p:nvSpPr>
          <p:cNvPr id="15" name="Text Placeholder 9"/>
          <p:cNvSpPr>
            <a:spLocks noGrp="1"/>
          </p:cNvSpPr>
          <p:nvPr>
            <p:ph type="body" sz="quarter" idx="42" hasCustomPrompt="1"/>
          </p:nvPr>
        </p:nvSpPr>
        <p:spPr>
          <a:xfrm>
            <a:off x="1615221" y="3223406"/>
            <a:ext cx="7163020" cy="399404"/>
          </a:xfrm>
          <a:prstGeom prst="rect">
            <a:avLst/>
          </a:prstGeom>
        </p:spPr>
        <p:txBody>
          <a:bodyPr>
            <a:normAutofit/>
          </a:bodyPr>
          <a:lstStyle>
            <a:lvl1pPr marL="0" indent="0" algn="l">
              <a:buNone/>
              <a:defRPr sz="1500" b="1" i="1">
                <a:solidFill>
                  <a:srgbClr val="333333"/>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16" name="Text Placeholder 9"/>
          <p:cNvSpPr>
            <a:spLocks noGrp="1"/>
          </p:cNvSpPr>
          <p:nvPr>
            <p:ph type="body" sz="quarter" idx="43" hasCustomPrompt="1"/>
          </p:nvPr>
        </p:nvSpPr>
        <p:spPr>
          <a:xfrm>
            <a:off x="1615221" y="3540104"/>
            <a:ext cx="7163020" cy="399404"/>
          </a:xfrm>
          <a:prstGeom prst="rect">
            <a:avLst/>
          </a:prstGeom>
        </p:spPr>
        <p:txBody>
          <a:bodyPr>
            <a:normAutofit/>
          </a:bodyPr>
          <a:lstStyle>
            <a:lvl1pPr marL="0" indent="0" algn="l">
              <a:buNone/>
              <a:defRPr sz="1500" b="0" i="0">
                <a:solidFill>
                  <a:srgbClr val="333333"/>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17" name="Text Placeholder 9"/>
          <p:cNvSpPr>
            <a:spLocks noGrp="1"/>
          </p:cNvSpPr>
          <p:nvPr>
            <p:ph type="body" sz="quarter" idx="44" hasCustomPrompt="1"/>
          </p:nvPr>
        </p:nvSpPr>
        <p:spPr>
          <a:xfrm>
            <a:off x="1615221" y="3865448"/>
            <a:ext cx="7163020" cy="399404"/>
          </a:xfrm>
          <a:prstGeom prst="rect">
            <a:avLst/>
          </a:prstGeom>
        </p:spPr>
        <p:txBody>
          <a:bodyPr>
            <a:normAutofit/>
          </a:bodyPr>
          <a:lstStyle>
            <a:lvl1pPr marL="0" indent="0" algn="l">
              <a:buNone/>
              <a:defRPr sz="1500" b="0" i="0">
                <a:solidFill>
                  <a:srgbClr val="333333"/>
                </a:solidFill>
                <a:latin typeface="Calibri Light" panose="020F0302020204030204" pitchFamily="34" charset="0"/>
                <a:cs typeface="Calibri Light" panose="020F0302020204030204" pitchFamily="34" charset="0"/>
              </a:defRPr>
            </a:lvl1pPr>
          </a:lstStyle>
          <a:p>
            <a:pPr lvl="0"/>
            <a:r>
              <a:rPr lang="en-US"/>
              <a:t>email@jw.com</a:t>
            </a:r>
          </a:p>
        </p:txBody>
      </p:sp>
      <p:sp>
        <p:nvSpPr>
          <p:cNvPr id="18" name="Picture Placeholder 3"/>
          <p:cNvSpPr>
            <a:spLocks noGrp="1"/>
          </p:cNvSpPr>
          <p:nvPr>
            <p:ph type="pic" sz="quarter" idx="45"/>
          </p:nvPr>
        </p:nvSpPr>
        <p:spPr>
          <a:xfrm>
            <a:off x="320908" y="4491009"/>
            <a:ext cx="1147028" cy="1481685"/>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19" name="Text Placeholder 9"/>
          <p:cNvSpPr>
            <a:spLocks noGrp="1"/>
          </p:cNvSpPr>
          <p:nvPr>
            <p:ph type="body" sz="quarter" idx="46" hasCustomPrompt="1"/>
          </p:nvPr>
        </p:nvSpPr>
        <p:spPr>
          <a:xfrm>
            <a:off x="1615221" y="4507490"/>
            <a:ext cx="7163020" cy="399404"/>
          </a:xfrm>
          <a:prstGeom prst="rect">
            <a:avLst/>
          </a:prstGeom>
        </p:spPr>
        <p:txBody>
          <a:bodyPr>
            <a:noAutofit/>
          </a:bodyPr>
          <a:lstStyle>
            <a:lvl1pPr marL="0" indent="0" algn="l">
              <a:buNone/>
              <a:defRPr sz="1800" b="0">
                <a:solidFill>
                  <a:srgbClr val="005091"/>
                </a:solidFill>
                <a:latin typeface="+mn-lt"/>
              </a:defRPr>
            </a:lvl1pPr>
          </a:lstStyle>
          <a:p>
            <a:pPr lvl="0"/>
            <a:r>
              <a:rPr lang="en-US" err="1"/>
              <a:t>FirstName Last</a:t>
            </a:r>
            <a:endParaRPr lang="en-US"/>
          </a:p>
        </p:txBody>
      </p:sp>
      <p:sp>
        <p:nvSpPr>
          <p:cNvPr id="20" name="Text Placeholder 9"/>
          <p:cNvSpPr>
            <a:spLocks noGrp="1"/>
          </p:cNvSpPr>
          <p:nvPr>
            <p:ph type="body" sz="quarter" idx="47" hasCustomPrompt="1"/>
          </p:nvPr>
        </p:nvSpPr>
        <p:spPr>
          <a:xfrm>
            <a:off x="1615221" y="4878115"/>
            <a:ext cx="7163020" cy="399404"/>
          </a:xfrm>
          <a:prstGeom prst="rect">
            <a:avLst/>
          </a:prstGeom>
        </p:spPr>
        <p:txBody>
          <a:bodyPr>
            <a:normAutofit/>
          </a:bodyPr>
          <a:lstStyle>
            <a:lvl1pPr marL="0" indent="0" algn="l">
              <a:buNone/>
              <a:defRPr sz="1500" b="1" i="1">
                <a:solidFill>
                  <a:srgbClr val="333333"/>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21" name="Text Placeholder 9"/>
          <p:cNvSpPr>
            <a:spLocks noGrp="1"/>
          </p:cNvSpPr>
          <p:nvPr>
            <p:ph type="body" sz="quarter" idx="48" hasCustomPrompt="1"/>
          </p:nvPr>
        </p:nvSpPr>
        <p:spPr>
          <a:xfrm>
            <a:off x="1615221" y="5194813"/>
            <a:ext cx="7163020" cy="399404"/>
          </a:xfrm>
          <a:prstGeom prst="rect">
            <a:avLst/>
          </a:prstGeom>
        </p:spPr>
        <p:txBody>
          <a:bodyPr>
            <a:normAutofit/>
          </a:bodyPr>
          <a:lstStyle>
            <a:lvl1pPr marL="0" indent="0" algn="l">
              <a:buNone/>
              <a:defRPr sz="1500" b="0" i="0">
                <a:solidFill>
                  <a:srgbClr val="333333"/>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22" name="Text Placeholder 9"/>
          <p:cNvSpPr>
            <a:spLocks noGrp="1"/>
          </p:cNvSpPr>
          <p:nvPr>
            <p:ph type="body" sz="quarter" idx="49" hasCustomPrompt="1"/>
          </p:nvPr>
        </p:nvSpPr>
        <p:spPr>
          <a:xfrm>
            <a:off x="1615221" y="5520157"/>
            <a:ext cx="7163020" cy="399404"/>
          </a:xfrm>
          <a:prstGeom prst="rect">
            <a:avLst/>
          </a:prstGeom>
        </p:spPr>
        <p:txBody>
          <a:bodyPr>
            <a:normAutofit/>
          </a:bodyPr>
          <a:lstStyle>
            <a:lvl1pPr marL="0" indent="0" algn="l">
              <a:buNone/>
              <a:defRPr sz="1500" b="0" i="0">
                <a:solidFill>
                  <a:srgbClr val="333333"/>
                </a:solidFill>
                <a:latin typeface="Calibri Light" panose="020F0302020204030204" pitchFamily="34" charset="0"/>
                <a:cs typeface="Calibri Light" panose="020F0302020204030204" pitchFamily="34" charset="0"/>
              </a:defRPr>
            </a:lvl1pPr>
          </a:lstStyle>
          <a:p>
            <a:pPr lvl="0"/>
            <a:r>
              <a:rPr lang="en-US"/>
              <a:t>email@jw.com</a:t>
            </a:r>
          </a:p>
        </p:txBody>
      </p:sp>
    </p:spTree>
    <p:extLst>
      <p:ext uri="{BB962C8B-B14F-4D97-AF65-F5344CB8AC3E}">
        <p14:creationId xmlns:p14="http://schemas.microsoft.com/office/powerpoint/2010/main" val="822044729"/>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 Dallas">
    <p:spTree>
      <p:nvGrpSpPr>
        <p:cNvPr id="1" name=""/>
        <p:cNvGrpSpPr/>
        <p:nvPr/>
      </p:nvGrpSpPr>
      <p:grpSpPr>
        <a:xfrm>
          <a:off x="0" y="0"/>
          <a:ext cx="0" cy="0"/>
          <a:chOff x="0" y="0"/>
          <a:chExt cx="0" cy="0"/>
        </a:xfrm>
      </p:grpSpPr>
      <p:sp>
        <p:nvSpPr>
          <p:cNvPr id="18" name="Rectangle 17"/>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1" name="Picture Placeholder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a:extLst>
              <a:ext uri="{FF2B5EF4-FFF2-40B4-BE49-F238E27FC236}">
                <a16:creationId xmlns:a16="http://schemas.microsoft.com/office/drawing/2014/main" id="{ACAF5078-090B-CDD8-6F63-CFEAC5AA5B95}"/>
              </a:ext>
            </a:extLst>
          </p:cNvPr>
          <p:cNvSpPr>
            <a:spLocks noGrp="1"/>
          </p:cNvSpPr>
          <p:nvPr>
            <p:ph type="subTitle" idx="1" hasCustomPrompt="1"/>
          </p:nvPr>
        </p:nvSpPr>
        <p:spPr>
          <a:xfrm>
            <a:off x="852362" y="874892"/>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LOREMISH</a:t>
            </a:r>
          </a:p>
        </p:txBody>
      </p:sp>
      <p:cxnSp>
        <p:nvCxnSpPr>
          <p:cNvPr id="10" name="Straight Connector 9">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0DC7E24C-8E28-B737-E3DC-ECC4177397B9}"/>
              </a:ext>
            </a:extLst>
          </p:cNvPr>
          <p:cNvSpPr>
            <a:spLocks noGrp="1"/>
          </p:cNvSpPr>
          <p:nvPr>
            <p:ph type="body" sz="quarter" idx="12" hasCustomPrompt="1"/>
          </p:nvPr>
        </p:nvSpPr>
        <p:spPr>
          <a:xfrm>
            <a:off x="741391" y="5810358"/>
            <a:ext cx="3285367" cy="519112"/>
          </a:xfrm>
          <a:prstGeom prst="rect">
            <a:avLst/>
          </a:prstGeom>
        </p:spPr>
        <p:txBody>
          <a:bodyPr/>
          <a:lstStyle>
            <a:lvl1pPr marL="0" indent="0">
              <a:buNone/>
              <a:defRPr sz="1800"/>
            </a:lvl1pPr>
          </a:lstStyle>
          <a:p>
            <a:r>
              <a:rPr lang="en-US"/>
              <a:t>Lorem ipsum subhead sub relum.</a:t>
            </a:r>
          </a:p>
        </p:txBody>
      </p:sp>
      <p:pic>
        <p:nvPicPr>
          <p:cNvPr id="12" name="Picture 11">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pic>
        <p:nvPicPr>
          <p:cNvPr id="13" name="Picture Placeholder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5" name="Picture 14">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6" name="Straight Connector 15">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9" name="Text Placeholder 15">
            <a:extLst>
              <a:ext uri="{FF2B5EF4-FFF2-40B4-BE49-F238E27FC236}">
                <a16:creationId xmlns:a16="http://schemas.microsoft.com/office/drawing/2014/main" id="{2514A236-B111-F1B8-D556-BF3DDECA1C43}"/>
              </a:ext>
            </a:extLst>
          </p:cNvPr>
          <p:cNvSpPr>
            <a:spLocks noGrp="1"/>
          </p:cNvSpPr>
          <p:nvPr>
            <p:ph type="body" sz="quarter" idx="15" hasCustomPrompt="1"/>
          </p:nvPr>
        </p:nvSpPr>
        <p:spPr>
          <a:xfrm>
            <a:off x="5779009" y="5925312"/>
            <a:ext cx="2191941" cy="332582"/>
          </a:xfrm>
          <a:prstGeom prst="rect">
            <a:avLst/>
          </a:prstGeom>
        </p:spPr>
        <p:txBody>
          <a:bodyPr/>
          <a:lstStyle>
            <a:lvl1pPr marL="0" marR="0" indent="0" algn="r" defTabSz="685800" rtl="0" eaLnBrk="1" fontAlgn="auto" latinLnBrk="0" hangingPunct="1">
              <a:lnSpc>
                <a:spcPct val="90000"/>
              </a:lnSpc>
              <a:spcBef>
                <a:spcPts val="750"/>
              </a:spcBef>
              <a:spcAft>
                <a:spcPct val="0"/>
              </a:spcAft>
              <a:buClrTx/>
              <a:buSzPct val="80000"/>
              <a:buFont typeface="Wingdings" pitchFamily="2" charset="2"/>
              <a:buNone/>
              <a:defRPr sz="1050">
                <a:solidFill>
                  <a:schemeClr val="bg1"/>
                </a:solidFill>
              </a:defRPr>
            </a:lvl1pPr>
          </a:lstStyle>
          <a:p>
            <a:pPr marL="0" marR="0" lvl="0" indent="0" algn="r" defTabSz="685800" rtl="0" eaLnBrk="1" fontAlgn="auto" latinLnBrk="0" hangingPunct="1">
              <a:lnSpc>
                <a:spcPct val="90000"/>
              </a:lnSpc>
              <a:spcBef>
                <a:spcPts val="750"/>
              </a:spcBef>
              <a:spcAft>
                <a:spcPct val="0"/>
              </a:spcAft>
              <a:buClrTx/>
              <a:buSzPct val="80000"/>
              <a:buFont typeface="Wingdings" pitchFamily="2" charset="2"/>
              <a:buNone/>
              <a:defRPr/>
            </a:pPr>
            <a:r>
              <a:rPr lang="en-US"/>
              <a:t>February 1, 2025</a:t>
            </a:r>
          </a:p>
        </p:txBody>
      </p:sp>
      <p:sp>
        <p:nvSpPr>
          <p:cNvPr id="2" name="Title 1">
            <a:extLst>
              <a:ext uri="{FF2B5EF4-FFF2-40B4-BE49-F238E27FC236}">
                <a16:creationId xmlns:a16="http://schemas.microsoft.com/office/drawing/2014/main" id="{41D9E579-6A82-7B5E-4696-02CAC37C786D}"/>
              </a:ext>
            </a:extLst>
          </p:cNvPr>
          <p:cNvSpPr>
            <a:spLocks noGrp="1"/>
          </p:cNvSpPr>
          <p:nvPr>
            <p:ph type="ctrTitle" hasCustomPrompt="1"/>
          </p:nvPr>
        </p:nvSpPr>
        <p:spPr>
          <a:xfrm>
            <a:off x="741390" y="1318492"/>
            <a:ext cx="4814538" cy="4238750"/>
          </a:xfrm>
          <a:custGeom>
            <a:avLst/>
            <a:gdLst>
              <a:gd name="connsiteX0" fmla="*/ 0 w 7407903"/>
              <a:gd name="connsiteY0" fmla="*/ 0 h 4238750"/>
              <a:gd name="connsiteX1" fmla="*/ 7407903 w 7407903"/>
              <a:gd name="connsiteY1" fmla="*/ 12700 h 4238750"/>
              <a:gd name="connsiteX2" fmla="*/ 6070170 w 7407903"/>
              <a:gd name="connsiteY2" fmla="*/ 4238750 h 4238750"/>
              <a:gd name="connsiteX3" fmla="*/ 0 w 7407903"/>
              <a:gd name="connsiteY3" fmla="*/ 4179484 h 4238750"/>
              <a:gd name="connsiteX4" fmla="*/ 0 w 7407903"/>
              <a:gd name="connsiteY4" fmla="*/ 0 h 4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903" h="4238750">
                <a:moveTo>
                  <a:pt x="0" y="0"/>
                </a:moveTo>
                <a:lnTo>
                  <a:pt x="7407903" y="12700"/>
                </a:lnTo>
                <a:lnTo>
                  <a:pt x="6070170" y="4238750"/>
                </a:lnTo>
                <a:lnTo>
                  <a:pt x="0" y="4179484"/>
                </a:lnTo>
                <a:lnTo>
                  <a:pt x="0" y="0"/>
                </a:lnTo>
                <a:close/>
              </a:path>
            </a:pathLst>
          </a:custGeom>
        </p:spPr>
        <p:txBody>
          <a:bodyPr lIns="0" tIns="0" rIns="0" bIns="0" anchor="ctr" anchorCtr="0">
            <a:normAutofit/>
          </a:bodyPr>
          <a:lstStyle>
            <a:lvl1pPr marL="0" indent="0" algn="l">
              <a:lnSpc>
                <a:spcPct val="100000"/>
              </a:lnSpc>
              <a:tabLst>
                <a:tab pos="419100" algn="l"/>
                <a:tab pos="723900" algn="l"/>
              </a:tabLst>
              <a:defRPr sz="4650">
                <a:solidFill>
                  <a:schemeClr val="accent5"/>
                </a:solidFill>
              </a:defRPr>
            </a:lvl1pPr>
          </a:lstStyle>
          <a:p>
            <a:r>
              <a:rPr lang="en-US"/>
              <a:t>Lorem ipsum ol faceto quip otem  </a:t>
            </a:r>
            <a:r>
              <a:rPr lang="en-US" err="1"/>
              <a:t>morbi blandit </a:t>
            </a:r>
            <a:br>
              <a:rPr lang="en-US" err="1"/>
            </a:br>
            <a:r>
              <a:rPr lang="en-US" err="1"/>
              <a:t>cursus risu</a:t>
            </a:r>
            <a:endParaRPr lang="en-US"/>
          </a:p>
        </p:txBody>
      </p:sp>
    </p:spTree>
    <p:extLst>
      <p:ext uri="{BB962C8B-B14F-4D97-AF65-F5344CB8AC3E}">
        <p14:creationId xmlns:p14="http://schemas.microsoft.com/office/powerpoint/2010/main" val="4248138747"/>
      </p:ext>
    </p:extLst>
  </p:cSld>
  <p:clrMapOvr>
    <a:overrideClrMapping bg1="lt1" tx1="dk1" bg2="lt2" tx2="dk2" accent1="accent1" accent2="accent2" accent3="accent3" accent4="accent4" accent5="accent5" accent6="accent6" hlink="hlink" folHlink="folHlink"/>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ver Letter - Blank">
    <p:spTree>
      <p:nvGrpSpPr>
        <p:cNvPr id="1" name=""/>
        <p:cNvGrpSpPr/>
        <p:nvPr/>
      </p:nvGrpSpPr>
      <p:grpSpPr>
        <a:xfrm>
          <a:off x="0" y="0"/>
          <a:ext cx="0" cy="0"/>
          <a:chOff x="0" y="0"/>
          <a:chExt cx="0" cy="0"/>
        </a:xfrm>
      </p:grpSpPr>
      <p:sp>
        <p:nvSpPr>
          <p:cNvPr id="16" name="Rectangle 15"/>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hasCustomPrompt="1"/>
          </p:nvPr>
        </p:nvSpPr>
        <p:spPr>
          <a:xfrm>
            <a:off x="279647" y="365128"/>
            <a:ext cx="5053614" cy="328003"/>
          </a:xfrm>
          <a:prstGeom prst="rect">
            <a:avLst/>
          </a:prstGeom>
        </p:spPr>
        <p:txBody>
          <a:bodyPr/>
          <a:lstStyle>
            <a:lvl1pPr>
              <a:defRPr sz="1800" baseline="0">
                <a:solidFill>
                  <a:srgbClr val="269A91"/>
                </a:solidFill>
              </a:defRPr>
            </a:lvl1pPr>
          </a:lstStyle>
          <a:p>
            <a:r>
              <a:rPr lang="en-US"/>
              <a:t>Our Commitment to Client Name</a:t>
            </a:r>
          </a:p>
        </p:txBody>
      </p:sp>
      <p:cxnSp>
        <p:nvCxnSpPr>
          <p:cNvPr id="11" name="Straight Connector 10"/>
          <p:cNvCxnSpPr/>
          <p:nvPr/>
        </p:nvCxnSpPr>
        <p:spPr>
          <a:xfrm>
            <a:off x="342899" y="693128"/>
            <a:ext cx="3721101" cy="0"/>
          </a:xfrm>
          <a:prstGeom prst="line">
            <a:avLst/>
          </a:prstGeom>
          <a:ln w="19050">
            <a:solidFill>
              <a:srgbClr val="269A91"/>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 hasCustomPrompt="1"/>
          </p:nvPr>
        </p:nvSpPr>
        <p:spPr>
          <a:xfrm>
            <a:off x="279648" y="874888"/>
            <a:ext cx="4234648" cy="2525260"/>
          </a:xfrm>
          <a:prstGeom prst="rect">
            <a:avLst/>
          </a:prstGeom>
        </p:spPr>
        <p:txBody>
          <a:bodyPr>
            <a:normAutofit/>
          </a:bodyPr>
          <a:lstStyle>
            <a:lvl1pPr marL="0" indent="0">
              <a:lnSpc>
                <a:spcPct val="100000"/>
              </a:lnSpc>
              <a:spcBef>
                <a:spcPct val="0"/>
              </a:spcBef>
              <a:buClr>
                <a:schemeClr val="bg1"/>
              </a:buClr>
              <a:buSzTx/>
              <a:buFont typeface="Arial" pitchFamily="34" charset="0"/>
              <a:buNone/>
              <a:defRPr sz="1050">
                <a:solidFill>
                  <a:srgbClr val="001D2E"/>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a:lnSpc>
                <a:spcPct val="100000"/>
              </a:lnSpc>
              <a:spcBef>
                <a:spcPct val="0"/>
              </a:spcBef>
            </a:pPr>
            <a:r>
              <a:rPr lang="en-US" sz="900"/>
              <a:t>Dear [Client Contact],</a:t>
            </a:r>
          </a:p>
          <a:p>
            <a:pPr>
              <a:lnSpc>
                <a:spcPct val="100000"/>
              </a:lnSpc>
              <a:spcBef>
                <a:spcPct val="0"/>
              </a:spcBef>
            </a:pPr>
            <a:endParaRPr lang="en-US" sz="900"/>
          </a:p>
          <a:p>
            <a:pPr>
              <a:lnSpc>
                <a:spcPct val="100000"/>
              </a:lnSpc>
              <a:spcBef>
                <a:spcPct val="0"/>
              </a:spcBef>
            </a:pPr>
            <a:r>
              <a:rPr lang="en-US" sz="900"/>
              <a:t>Thank you for the opportunity to present our capabilities to you and your colleagues. We value building relationships with our clients and stand ready to help navigate your expanding legal needs. We offer a highly-skilled and multidisciplinary team to assist you with leading industry solutions for your business. </a:t>
            </a:r>
          </a:p>
          <a:p>
            <a:pPr>
              <a:lnSpc>
                <a:spcPct val="100000"/>
              </a:lnSpc>
              <a:spcBef>
                <a:spcPct val="0"/>
              </a:spcBef>
            </a:pPr>
            <a:endParaRPr lang="en-US" sz="900"/>
          </a:p>
          <a:p>
            <a:pPr>
              <a:lnSpc>
                <a:spcPct val="100000"/>
              </a:lnSpc>
              <a:spcBef>
                <a:spcPct val="0"/>
              </a:spcBef>
            </a:pPr>
            <a:r>
              <a:rPr lang="en-US" sz="900"/>
              <a:t>Included is some information about the firm, each of the areas of service you had requested, and our proposed expanded team, along with rates. </a:t>
            </a:r>
          </a:p>
          <a:p>
            <a:pPr>
              <a:lnSpc>
                <a:spcPct val="100000"/>
              </a:lnSpc>
              <a:spcBef>
                <a:spcPct val="0"/>
              </a:spcBef>
            </a:pPr>
            <a:endParaRPr lang="en-US" sz="900"/>
          </a:p>
          <a:p>
            <a:pPr>
              <a:lnSpc>
                <a:spcPct val="100000"/>
              </a:lnSpc>
              <a:spcBef>
                <a:spcPct val="0"/>
              </a:spcBef>
            </a:pPr>
            <a:r>
              <a:rPr lang="en-US" sz="900"/>
              <a:t>Thank you for inviting our firm to discuss how we can help. We are honored for this opportunity, and it would be a privilege to further support you in reaching your business goals and objectives.</a:t>
            </a:r>
          </a:p>
          <a:p>
            <a:pPr>
              <a:lnSpc>
                <a:spcPct val="100000"/>
              </a:lnSpc>
              <a:spcBef>
                <a:spcPct val="0"/>
              </a:spcBef>
            </a:pPr>
            <a:endParaRPr lang="en-US" sz="900"/>
          </a:p>
          <a:p>
            <a:pPr>
              <a:lnSpc>
                <a:spcPct val="100000"/>
              </a:lnSpc>
              <a:spcBef>
                <a:spcPct val="0"/>
              </a:spcBef>
            </a:pPr>
            <a:endParaRPr lang="en-US" sz="900"/>
          </a:p>
        </p:txBody>
      </p:sp>
      <p:sp>
        <p:nvSpPr>
          <p:cNvPr id="19" name="Picture Placeholder 15"/>
          <p:cNvSpPr>
            <a:spLocks noGrp="1"/>
          </p:cNvSpPr>
          <p:nvPr>
            <p:ph type="pic" sz="quarter" idx="18" hasCustomPrompt="1"/>
          </p:nvPr>
        </p:nvSpPr>
        <p:spPr>
          <a:xfrm>
            <a:off x="342900" y="4943145"/>
            <a:ext cx="736601" cy="982135"/>
          </a:xfrm>
          <a:prstGeom prst="rect">
            <a:avLst/>
          </a:prstGeom>
        </p:spPr>
        <p:txBody>
          <a:bodyPr>
            <a:noAutofit/>
          </a:bodyPr>
          <a:lstStyle>
            <a:lvl1pPr marL="0" indent="0">
              <a:buNone/>
              <a:defRPr sz="1200">
                <a:solidFill>
                  <a:srgbClr val="001D2E"/>
                </a:solidFill>
              </a:defRPr>
            </a:lvl1pPr>
          </a:lstStyle>
          <a:p>
            <a:r>
              <a:rPr lang="en-US"/>
              <a:t>Click to add Photo</a:t>
            </a:r>
          </a:p>
        </p:txBody>
      </p:sp>
      <p:sp>
        <p:nvSpPr>
          <p:cNvPr id="20" name="Text Placeholder 9"/>
          <p:cNvSpPr>
            <a:spLocks noGrp="1"/>
          </p:cNvSpPr>
          <p:nvPr>
            <p:ph type="body" sz="quarter" idx="30" hasCustomPrompt="1"/>
          </p:nvPr>
        </p:nvSpPr>
        <p:spPr>
          <a:xfrm>
            <a:off x="1208801" y="5004222"/>
            <a:ext cx="1426383" cy="368485"/>
          </a:xfrm>
          <a:prstGeom prst="rect">
            <a:avLst/>
          </a:prstGeom>
        </p:spPr>
        <p:txBody>
          <a:bodyPr>
            <a:noAutofit/>
          </a:bodyPr>
          <a:lstStyle>
            <a:lvl1pPr marL="0" indent="0" algn="l">
              <a:buNone/>
              <a:defRPr sz="900" b="0">
                <a:solidFill>
                  <a:srgbClr val="001D2E"/>
                </a:solidFill>
                <a:latin typeface="+mn-lt"/>
              </a:defRPr>
            </a:lvl1pPr>
          </a:lstStyle>
          <a:p>
            <a:pPr lvl="0"/>
            <a:r>
              <a:rPr lang="en-US"/>
              <a:t>First Last</a:t>
            </a:r>
          </a:p>
        </p:txBody>
      </p:sp>
      <p:sp>
        <p:nvSpPr>
          <p:cNvPr id="21" name="Text Placeholder 9"/>
          <p:cNvSpPr>
            <a:spLocks noGrp="1"/>
          </p:cNvSpPr>
          <p:nvPr>
            <p:ph type="body" sz="quarter" idx="31" hasCustomPrompt="1"/>
          </p:nvPr>
        </p:nvSpPr>
        <p:spPr>
          <a:xfrm>
            <a:off x="1208799" y="5231965"/>
            <a:ext cx="1426385" cy="316168"/>
          </a:xfrm>
          <a:prstGeom prst="rect">
            <a:avLst/>
          </a:prstGeom>
        </p:spPr>
        <p:txBody>
          <a:bodyPr>
            <a:normAutofit/>
          </a:bodyPr>
          <a:lstStyle>
            <a:lvl1pPr marL="0" indent="0" algn="l">
              <a:buNone/>
              <a:defRPr sz="750" b="0" i="1">
                <a:solidFill>
                  <a:srgbClr val="001D2E"/>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22" name="Text Placeholder 9"/>
          <p:cNvSpPr>
            <a:spLocks noGrp="1"/>
          </p:cNvSpPr>
          <p:nvPr>
            <p:ph type="body" sz="quarter" idx="32" hasCustomPrompt="1"/>
          </p:nvPr>
        </p:nvSpPr>
        <p:spPr>
          <a:xfrm>
            <a:off x="1202141" y="5419319"/>
            <a:ext cx="940411" cy="293931"/>
          </a:xfrm>
          <a:prstGeom prst="rect">
            <a:avLst/>
          </a:prstGeom>
        </p:spPr>
        <p:txBody>
          <a:bodyPr>
            <a:normAutofit/>
          </a:bodyPr>
          <a:lstStyle>
            <a:lvl1pPr marL="0" indent="0" algn="l">
              <a:buNone/>
              <a:defRPr sz="750" b="0" i="0">
                <a:solidFill>
                  <a:srgbClr val="001D2E"/>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23" name="Text Placeholder 9"/>
          <p:cNvSpPr>
            <a:spLocks noGrp="1"/>
          </p:cNvSpPr>
          <p:nvPr>
            <p:ph type="body" sz="quarter" idx="33" hasCustomPrompt="1"/>
          </p:nvPr>
        </p:nvSpPr>
        <p:spPr>
          <a:xfrm>
            <a:off x="1202139" y="5609603"/>
            <a:ext cx="1433044" cy="293931"/>
          </a:xfrm>
          <a:prstGeom prst="rect">
            <a:avLst/>
          </a:prstGeom>
          <a:ln>
            <a:noFill/>
          </a:ln>
        </p:spPr>
        <p:txBody>
          <a:bodyPr>
            <a:normAutofit/>
          </a:bodyPr>
          <a:lstStyle>
            <a:lvl1pPr marL="0" indent="0" algn="l">
              <a:buNone/>
              <a:defRPr sz="750" b="0" i="0">
                <a:solidFill>
                  <a:srgbClr val="001D2E"/>
                </a:solidFill>
                <a:latin typeface="Calibri Light" panose="020F0302020204030204" pitchFamily="34" charset="0"/>
                <a:cs typeface="Calibri Light" panose="020F0302020204030204" pitchFamily="34" charset="0"/>
              </a:defRPr>
            </a:lvl1pPr>
          </a:lstStyle>
          <a:p>
            <a:pPr lvl="0"/>
            <a:r>
              <a:rPr lang="en-US"/>
              <a:t>Email@jw.com</a:t>
            </a:r>
          </a:p>
        </p:txBody>
      </p:sp>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pic>
        <p:nvPicPr>
          <p:cNvPr id="12" name="Picture 11">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p:nvCxnSpPr>
        <p:spPr>
          <a:xfrm>
            <a:off x="342899" y="693128"/>
            <a:ext cx="3721101" cy="0"/>
          </a:xfrm>
          <a:prstGeom prst="line">
            <a:avLst/>
          </a:prstGeom>
          <a:ln w="19050">
            <a:solidFill>
              <a:srgbClr val="269A9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spTree>
    <p:extLst>
      <p:ext uri="{BB962C8B-B14F-4D97-AF65-F5344CB8AC3E}">
        <p14:creationId xmlns:p14="http://schemas.microsoft.com/office/powerpoint/2010/main" val="2076524882"/>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 Letter - Picture Option">
    <p:spTree>
      <p:nvGrpSpPr>
        <p:cNvPr id="1" name=""/>
        <p:cNvGrpSpPr/>
        <p:nvPr/>
      </p:nvGrpSpPr>
      <p:grpSpPr>
        <a:xfrm>
          <a:off x="0" y="0"/>
          <a:ext cx="0" cy="0"/>
          <a:chOff x="0" y="0"/>
          <a:chExt cx="0" cy="0"/>
        </a:xfrm>
      </p:grpSpPr>
      <p:sp>
        <p:nvSpPr>
          <p:cNvPr id="19" name="Rectangle 18"/>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Picture Placeholder 56">
            <a:extLst>
              <a:ext uri="{FF2B5EF4-FFF2-40B4-BE49-F238E27FC236}">
                <a16:creationId xmlns:a16="http://schemas.microsoft.com/office/drawing/2014/main" id="{A369C513-DE0F-A78E-2EC2-5924EC22D099}"/>
              </a:ext>
            </a:extLst>
          </p:cNvPr>
          <p:cNvSpPr>
            <a:spLocks noGrp="1"/>
          </p:cNvSpPr>
          <p:nvPr>
            <p:ph type="pic" sz="quarter" idx="34" hasCustomPrompt="1"/>
          </p:nvPr>
        </p:nvSpPr>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txBody>
          <a:bodyPr wrap="square">
            <a:noAutofit/>
          </a:bodyPr>
          <a:lstStyle>
            <a:lvl1pPr marL="0" indent="0">
              <a:buNone/>
              <a:defRPr baseline="0"/>
            </a:lvl1pPr>
          </a:lstStyle>
          <a:p>
            <a:r>
              <a:rPr lang="en-US"/>
              <a:t>Click icon to add picture; be sure to “send to back” so the logo is visible</a:t>
            </a:r>
          </a:p>
        </p:txBody>
      </p:sp>
      <p:sp>
        <p:nvSpPr>
          <p:cNvPr id="17" name="Text Placeholder 2"/>
          <p:cNvSpPr>
            <a:spLocks noGrp="1"/>
          </p:cNvSpPr>
          <p:nvPr>
            <p:ph type="body" idx="1" hasCustomPrompt="1"/>
          </p:nvPr>
        </p:nvSpPr>
        <p:spPr>
          <a:xfrm>
            <a:off x="279648" y="874888"/>
            <a:ext cx="4234648" cy="2525260"/>
          </a:xfrm>
          <a:prstGeom prst="rect">
            <a:avLst/>
          </a:prstGeom>
        </p:spPr>
        <p:txBody>
          <a:bodyPr>
            <a:normAutofit/>
          </a:bodyPr>
          <a:lstStyle>
            <a:lvl1pPr marL="0" indent="0">
              <a:lnSpc>
                <a:spcPct val="100000"/>
              </a:lnSpc>
              <a:spcBef>
                <a:spcPct val="0"/>
              </a:spcBef>
              <a:buClr>
                <a:schemeClr val="bg1"/>
              </a:buClr>
              <a:buSzTx/>
              <a:buFont typeface="Arial" pitchFamily="34" charset="0"/>
              <a:buNone/>
              <a:defRPr sz="1050">
                <a:solidFill>
                  <a:srgbClr val="001D2E"/>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a:lnSpc>
                <a:spcPct val="100000"/>
              </a:lnSpc>
              <a:spcBef>
                <a:spcPct val="0"/>
              </a:spcBef>
            </a:pPr>
            <a:r>
              <a:rPr lang="en-US" sz="900"/>
              <a:t>Dear [Client Contact],</a:t>
            </a:r>
          </a:p>
          <a:p>
            <a:pPr>
              <a:lnSpc>
                <a:spcPct val="100000"/>
              </a:lnSpc>
              <a:spcBef>
                <a:spcPct val="0"/>
              </a:spcBef>
            </a:pPr>
            <a:endParaRPr lang="en-US" sz="900"/>
          </a:p>
          <a:p>
            <a:pPr>
              <a:lnSpc>
                <a:spcPct val="100000"/>
              </a:lnSpc>
              <a:spcBef>
                <a:spcPct val="0"/>
              </a:spcBef>
            </a:pPr>
            <a:r>
              <a:rPr lang="en-US" sz="900"/>
              <a:t>Thank you for the opportunity to present our capabilities to you and your colleagues. We value building relationships with our clients and stand ready to help navigate your expanding legal needs. We offer a highly-skilled and multidisciplinary team to assist you with leading industry solutions for your business. </a:t>
            </a:r>
          </a:p>
          <a:p>
            <a:pPr>
              <a:lnSpc>
                <a:spcPct val="100000"/>
              </a:lnSpc>
              <a:spcBef>
                <a:spcPct val="0"/>
              </a:spcBef>
            </a:pPr>
            <a:endParaRPr lang="en-US" sz="900"/>
          </a:p>
          <a:p>
            <a:pPr>
              <a:lnSpc>
                <a:spcPct val="100000"/>
              </a:lnSpc>
              <a:spcBef>
                <a:spcPct val="0"/>
              </a:spcBef>
            </a:pPr>
            <a:r>
              <a:rPr lang="en-US" sz="900"/>
              <a:t>Included is some information about the firm, each of the areas of service you had requested, and our proposed expanded team, along with rates. </a:t>
            </a:r>
          </a:p>
          <a:p>
            <a:pPr>
              <a:lnSpc>
                <a:spcPct val="100000"/>
              </a:lnSpc>
              <a:spcBef>
                <a:spcPct val="0"/>
              </a:spcBef>
            </a:pPr>
            <a:endParaRPr lang="en-US" sz="900"/>
          </a:p>
          <a:p>
            <a:pPr>
              <a:lnSpc>
                <a:spcPct val="100000"/>
              </a:lnSpc>
              <a:spcBef>
                <a:spcPct val="0"/>
              </a:spcBef>
            </a:pPr>
            <a:r>
              <a:rPr lang="en-US" sz="900"/>
              <a:t>Thank you for inviting our firm to discuss how we can help. We are honored for this opportunity, and it would be a privilege to further support you in reaching your business goals and objectives.</a:t>
            </a:r>
          </a:p>
          <a:p>
            <a:pPr>
              <a:lnSpc>
                <a:spcPct val="100000"/>
              </a:lnSpc>
              <a:spcBef>
                <a:spcPct val="0"/>
              </a:spcBef>
            </a:pPr>
            <a:endParaRPr lang="en-US" sz="900"/>
          </a:p>
          <a:p>
            <a:pPr>
              <a:lnSpc>
                <a:spcPct val="100000"/>
              </a:lnSpc>
              <a:spcBef>
                <a:spcPct val="0"/>
              </a:spcBef>
            </a:pPr>
            <a:endParaRPr lang="en-US" sz="900"/>
          </a:p>
        </p:txBody>
      </p:sp>
      <p:sp>
        <p:nvSpPr>
          <p:cNvPr id="14" name="Picture Placeholder 15"/>
          <p:cNvSpPr>
            <a:spLocks noGrp="1"/>
          </p:cNvSpPr>
          <p:nvPr>
            <p:ph type="pic" sz="quarter" idx="18" hasCustomPrompt="1"/>
          </p:nvPr>
        </p:nvSpPr>
        <p:spPr>
          <a:xfrm>
            <a:off x="342900" y="4943145"/>
            <a:ext cx="736601" cy="982135"/>
          </a:xfrm>
          <a:prstGeom prst="rect">
            <a:avLst/>
          </a:prstGeom>
        </p:spPr>
        <p:txBody>
          <a:bodyPr>
            <a:noAutofit/>
          </a:bodyPr>
          <a:lstStyle>
            <a:lvl1pPr marL="0" indent="0">
              <a:buNone/>
              <a:defRPr sz="1200">
                <a:solidFill>
                  <a:srgbClr val="001D2E"/>
                </a:solidFill>
              </a:defRPr>
            </a:lvl1pPr>
          </a:lstStyle>
          <a:p>
            <a:r>
              <a:rPr lang="en-US"/>
              <a:t>Click to add Photo</a:t>
            </a:r>
          </a:p>
        </p:txBody>
      </p:sp>
      <p:sp>
        <p:nvSpPr>
          <p:cNvPr id="15" name="Text Placeholder 9"/>
          <p:cNvSpPr>
            <a:spLocks noGrp="1"/>
          </p:cNvSpPr>
          <p:nvPr>
            <p:ph type="body" sz="quarter" idx="30" hasCustomPrompt="1"/>
          </p:nvPr>
        </p:nvSpPr>
        <p:spPr>
          <a:xfrm>
            <a:off x="1208801" y="5004222"/>
            <a:ext cx="1426383" cy="368485"/>
          </a:xfrm>
          <a:prstGeom prst="rect">
            <a:avLst/>
          </a:prstGeom>
        </p:spPr>
        <p:txBody>
          <a:bodyPr>
            <a:noAutofit/>
          </a:bodyPr>
          <a:lstStyle>
            <a:lvl1pPr marL="0" indent="0" algn="l">
              <a:buNone/>
              <a:defRPr sz="900" b="0">
                <a:solidFill>
                  <a:srgbClr val="001D2E"/>
                </a:solidFill>
                <a:latin typeface="+mn-lt"/>
              </a:defRPr>
            </a:lvl1pPr>
          </a:lstStyle>
          <a:p>
            <a:pPr lvl="0"/>
            <a:r>
              <a:rPr lang="en-US"/>
              <a:t>First Last</a:t>
            </a:r>
          </a:p>
        </p:txBody>
      </p:sp>
      <p:sp>
        <p:nvSpPr>
          <p:cNvPr id="16" name="Text Placeholder 9"/>
          <p:cNvSpPr>
            <a:spLocks noGrp="1"/>
          </p:cNvSpPr>
          <p:nvPr>
            <p:ph type="body" sz="quarter" idx="31" hasCustomPrompt="1"/>
          </p:nvPr>
        </p:nvSpPr>
        <p:spPr>
          <a:xfrm>
            <a:off x="1208799" y="5231965"/>
            <a:ext cx="1426385" cy="316168"/>
          </a:xfrm>
          <a:prstGeom prst="rect">
            <a:avLst/>
          </a:prstGeom>
        </p:spPr>
        <p:txBody>
          <a:bodyPr>
            <a:normAutofit/>
          </a:bodyPr>
          <a:lstStyle>
            <a:lvl1pPr marL="0" indent="0" algn="l">
              <a:buNone/>
              <a:defRPr sz="750" b="0" i="1">
                <a:solidFill>
                  <a:srgbClr val="001D2E"/>
                </a:solidFill>
                <a:latin typeface="Calibri Light" panose="020F0302020204030204" pitchFamily="34" charset="0"/>
                <a:cs typeface="Calibri Light" panose="020F0302020204030204" pitchFamily="34" charset="0"/>
              </a:defRPr>
            </a:lvl1pPr>
          </a:lstStyle>
          <a:p>
            <a:pPr lvl="0"/>
            <a:r>
              <a:rPr lang="en-US"/>
              <a:t>Position, City</a:t>
            </a:r>
          </a:p>
        </p:txBody>
      </p:sp>
      <p:sp>
        <p:nvSpPr>
          <p:cNvPr id="24" name="Text Placeholder 9"/>
          <p:cNvSpPr>
            <a:spLocks noGrp="1"/>
          </p:cNvSpPr>
          <p:nvPr>
            <p:ph type="body" sz="quarter" idx="32" hasCustomPrompt="1"/>
          </p:nvPr>
        </p:nvSpPr>
        <p:spPr>
          <a:xfrm>
            <a:off x="1202141" y="5419319"/>
            <a:ext cx="940411" cy="293931"/>
          </a:xfrm>
          <a:prstGeom prst="rect">
            <a:avLst/>
          </a:prstGeom>
        </p:spPr>
        <p:txBody>
          <a:bodyPr>
            <a:normAutofit/>
          </a:bodyPr>
          <a:lstStyle>
            <a:lvl1pPr marL="0" indent="0" algn="l">
              <a:buNone/>
              <a:defRPr sz="750" b="0" i="0">
                <a:solidFill>
                  <a:srgbClr val="001D2E"/>
                </a:solidFill>
                <a:latin typeface="Calibri Light" panose="020F0302020204030204" pitchFamily="34" charset="0"/>
                <a:cs typeface="Calibri Light" panose="020F0302020204030204" pitchFamily="34" charset="0"/>
              </a:defRPr>
            </a:lvl1pPr>
          </a:lstStyle>
          <a:p>
            <a:pPr lvl="0"/>
            <a:r>
              <a:rPr lang="en-US" err="1"/>
              <a:t>XXX.XXX.XXXX</a:t>
            </a:r>
            <a:endParaRPr lang="en-US"/>
          </a:p>
        </p:txBody>
      </p:sp>
      <p:sp>
        <p:nvSpPr>
          <p:cNvPr id="26" name="Text Placeholder 9"/>
          <p:cNvSpPr>
            <a:spLocks noGrp="1"/>
          </p:cNvSpPr>
          <p:nvPr>
            <p:ph type="body" sz="quarter" idx="33" hasCustomPrompt="1"/>
          </p:nvPr>
        </p:nvSpPr>
        <p:spPr>
          <a:xfrm>
            <a:off x="1202139" y="5609603"/>
            <a:ext cx="1433044" cy="293931"/>
          </a:xfrm>
          <a:prstGeom prst="rect">
            <a:avLst/>
          </a:prstGeom>
          <a:ln>
            <a:noFill/>
          </a:ln>
        </p:spPr>
        <p:txBody>
          <a:bodyPr>
            <a:normAutofit/>
          </a:bodyPr>
          <a:lstStyle>
            <a:lvl1pPr marL="0" indent="0" algn="l">
              <a:buNone/>
              <a:defRPr sz="750" b="0" i="0">
                <a:solidFill>
                  <a:srgbClr val="001D2E"/>
                </a:solidFill>
                <a:latin typeface="Calibri Light" panose="020F0302020204030204" pitchFamily="34" charset="0"/>
                <a:cs typeface="Calibri Light" panose="020F0302020204030204" pitchFamily="34" charset="0"/>
              </a:defRPr>
            </a:lvl1pPr>
          </a:lstStyle>
          <a:p>
            <a:pPr lvl="0"/>
            <a:r>
              <a:rPr lang="en-US"/>
              <a:t>Email@jw.com</a:t>
            </a:r>
          </a:p>
        </p:txBody>
      </p:sp>
      <p:sp>
        <p:nvSpPr>
          <p:cNvPr id="27" name="Title 4"/>
          <p:cNvSpPr>
            <a:spLocks noGrp="1"/>
          </p:cNvSpPr>
          <p:nvPr>
            <p:ph type="title" hasCustomPrompt="1"/>
          </p:nvPr>
        </p:nvSpPr>
        <p:spPr>
          <a:xfrm>
            <a:off x="279647" y="365128"/>
            <a:ext cx="5053614" cy="328003"/>
          </a:xfrm>
          <a:prstGeom prst="rect">
            <a:avLst/>
          </a:prstGeom>
        </p:spPr>
        <p:txBody>
          <a:bodyPr/>
          <a:lstStyle>
            <a:lvl1pPr>
              <a:defRPr sz="1800" baseline="0">
                <a:solidFill>
                  <a:srgbClr val="269A91"/>
                </a:solidFill>
              </a:defRPr>
            </a:lvl1pPr>
          </a:lstStyle>
          <a:p>
            <a:r>
              <a:rPr lang="en-US"/>
              <a:t>Our Commitment to Client Name</a:t>
            </a:r>
          </a:p>
        </p:txBody>
      </p:sp>
      <p:cxnSp>
        <p:nvCxnSpPr>
          <p:cNvPr id="28" name="Straight Connector 27"/>
          <p:cNvCxnSpPr/>
          <p:nvPr/>
        </p:nvCxnSpPr>
        <p:spPr>
          <a:xfrm>
            <a:off x="342899" y="693128"/>
            <a:ext cx="3721101" cy="0"/>
          </a:xfrm>
          <a:prstGeom prst="line">
            <a:avLst/>
          </a:prstGeom>
          <a:ln w="19050">
            <a:solidFill>
              <a:srgbClr val="269A91"/>
            </a:solidFill>
          </a:ln>
        </p:spPr>
        <p:style>
          <a:lnRef idx="1">
            <a:schemeClr val="accent1"/>
          </a:lnRef>
          <a:fillRef idx="0">
            <a:schemeClr val="accent1"/>
          </a:fillRef>
          <a:effectRef idx="0">
            <a:schemeClr val="accent1"/>
          </a:effectRef>
          <a:fontRef idx="minor">
            <a:schemeClr val="tx1"/>
          </a:fontRef>
        </p:style>
      </p:cxnSp>
      <p:sp>
        <p:nvSpPr>
          <p:cNvPr id="20" name="Picture Placeholder 49">
            <a:extLst>
              <a:ext uri="{FF2B5EF4-FFF2-40B4-BE49-F238E27FC236}">
                <a16:creationId xmlns:a16="http://schemas.microsoft.com/office/drawing/2014/main" id="{49CDDA3E-D4A8-F3D6-E8EA-E37036CA8CA1}"/>
              </a:ext>
            </a:extLst>
          </p:cNvPr>
          <p:cNvSpPr>
            <a:spLocks noGrp="1"/>
          </p:cNvSpPr>
          <p:nvPr>
            <p:ph type="pic" sz="quarter" idx="13" hasCustomPrompt="1"/>
          </p:nvPr>
        </p:nvSpPr>
        <p:spPr>
          <a:xfrm>
            <a:off x="6738153" y="762890"/>
            <a:ext cx="1878331" cy="245013"/>
          </a:xfrm>
          <a:prstGeom prst="rect">
            <a:avLst/>
          </a:prstGeom>
          <a:blipFill>
            <a:blip r:embed="rId3"/>
            <a:stretch>
              <a:fillRect/>
            </a:stretch>
          </a:blipFill>
        </p:spPr>
        <p:txBody>
          <a:bodyPr/>
          <a:lstStyle>
            <a:lvl1pPr marL="0" indent="0">
              <a:buFont typeface="Arial" pitchFamily="34" charset="0"/>
              <a:buNone/>
              <a:defRPr/>
            </a:lvl1pPr>
          </a:lstStyle>
          <a:p>
            <a:r>
              <a:rPr lang="en-US"/>
              <a:t> </a:t>
            </a:r>
          </a:p>
        </p:txBody>
      </p:sp>
      <p:pic>
        <p:nvPicPr>
          <p:cNvPr id="13" name="Picture 12">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8" name="Straight Connector 17"/>
          <p:cNvCxnSpPr/>
          <p:nvPr/>
        </p:nvCxnSpPr>
        <p:spPr>
          <a:xfrm>
            <a:off x="342899" y="693128"/>
            <a:ext cx="3721101" cy="0"/>
          </a:xfrm>
          <a:prstGeom prst="line">
            <a:avLst/>
          </a:prstGeom>
          <a:ln w="19050">
            <a:solidFill>
              <a:srgbClr val="269A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681082"/>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BLANK">
    <p:spTree>
      <p:nvGrpSpPr>
        <p:cNvPr id="1" name=""/>
        <p:cNvGrpSpPr/>
        <p:nvPr/>
      </p:nvGrpSpPr>
      <p:grpSpPr>
        <a:xfrm>
          <a:off x="0" y="0"/>
          <a:ext cx="0" cy="0"/>
          <a:chOff x="0" y="0"/>
          <a:chExt cx="0" cy="0"/>
        </a:xfrm>
      </p:grpSpPr>
      <p:sp>
        <p:nvSpPr>
          <p:cNvPr id="15" name="Rectangle 14"/>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able Placeholder 6"/>
          <p:cNvSpPr>
            <a:spLocks noGrp="1"/>
          </p:cNvSpPr>
          <p:nvPr>
            <p:ph type="tbl" sz="quarter" idx="35" hasCustomPrompt="1"/>
          </p:nvPr>
        </p:nvSpPr>
        <p:spPr>
          <a:xfrm>
            <a:off x="342899" y="771526"/>
            <a:ext cx="3918382" cy="5400675"/>
          </a:xfrm>
          <a:prstGeom prst="rect">
            <a:avLst/>
          </a:prstGeom>
        </p:spPr>
        <p:txBody>
          <a:bodyPr>
            <a:normAutofit/>
          </a:bodyPr>
          <a:lstStyle>
            <a:lvl1pPr marL="0" indent="0">
              <a:buNone/>
              <a:defRPr sz="1050">
                <a:solidFill>
                  <a:srgbClr val="001D2E"/>
                </a:solidFill>
              </a:defRPr>
            </a:lvl1pPr>
          </a:lstStyle>
          <a:p>
            <a:r>
              <a:rPr lang="en-US"/>
              <a:t>Click to add Table</a:t>
            </a:r>
          </a:p>
        </p:txBody>
      </p:sp>
      <p:pic>
        <p:nvPicPr>
          <p:cNvPr id="11" name="Picture 10">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pic>
        <p:nvPicPr>
          <p:cNvPr id="7" name="Picture 6">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cxnSp>
        <p:nvCxnSpPr>
          <p:cNvPr id="16" name="Straight Connector 15">
            <a:extLst>
              <a:ext uri="{FF2B5EF4-FFF2-40B4-BE49-F238E27FC236}">
                <a16:creationId xmlns:a16="http://schemas.microsoft.com/office/drawing/2014/main" id="{50B6E15B-92B2-1784-1AC7-9F0B8AEDCD38}"/>
              </a:ext>
            </a:extLst>
          </p:cNvPr>
          <p:cNvCxnSpPr/>
          <p:nvPr userDrawn="1"/>
        </p:nvCxnSpPr>
        <p:spPr>
          <a:xfrm flipH="1">
            <a:off x="341841" y="363122"/>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8658" y="320243"/>
            <a:ext cx="35238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lang="en-US" sz="1350">
                <a:latin typeface="Calibri Light" panose="020F0302020204030204" pitchFamily="34" charset="0"/>
                <a:cs typeface="Calibri Light" panose="020F0302020204030204" pitchFamily="34" charset="0"/>
              </a:rPr>
              <a:t>TABLE OF CONTENTS</a:t>
            </a:r>
          </a:p>
        </p:txBody>
      </p:sp>
    </p:spTree>
    <p:extLst>
      <p:ext uri="{BB962C8B-B14F-4D97-AF65-F5344CB8AC3E}">
        <p14:creationId xmlns:p14="http://schemas.microsoft.com/office/powerpoint/2010/main" val="618808353"/>
      </p:ext>
    </p:extLst>
  </p:cSld>
  <p:clrMapOvr>
    <a:overrideClrMapping bg1="lt1" tx1="dk1" bg2="lt2" tx2="dk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of Contents - Photo Option">
    <p:spTree>
      <p:nvGrpSpPr>
        <p:cNvPr id="1" name=""/>
        <p:cNvGrpSpPr/>
        <p:nvPr/>
      </p:nvGrpSpPr>
      <p:grpSpPr>
        <a:xfrm>
          <a:off x="0" y="0"/>
          <a:ext cx="0" cy="0"/>
          <a:chOff x="0" y="0"/>
          <a:chExt cx="0" cy="0"/>
        </a:xfrm>
      </p:grpSpPr>
      <p:sp>
        <p:nvSpPr>
          <p:cNvPr id="15" name="Rectangle 14"/>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sp>
        <p:nvSpPr>
          <p:cNvPr id="25" name="Picture Placeholder 56">
            <a:extLst>
              <a:ext uri="{FF2B5EF4-FFF2-40B4-BE49-F238E27FC236}">
                <a16:creationId xmlns:a16="http://schemas.microsoft.com/office/drawing/2014/main" id="{A369C513-DE0F-A78E-2EC2-5924EC22D099}"/>
              </a:ext>
            </a:extLst>
          </p:cNvPr>
          <p:cNvSpPr>
            <a:spLocks noGrp="1"/>
          </p:cNvSpPr>
          <p:nvPr>
            <p:ph type="pic" sz="quarter" idx="34" hasCustomPrompt="1"/>
          </p:nvPr>
        </p:nvSpPr>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txBody>
          <a:bodyPr wrap="square">
            <a:noAutofit/>
          </a:bodyPr>
          <a:lstStyle>
            <a:lvl1pPr marL="0" indent="0">
              <a:buNone/>
              <a:defRPr baseline="0"/>
            </a:lvl1pPr>
          </a:lstStyle>
          <a:p>
            <a:r>
              <a:rPr lang="en-US"/>
              <a:t>Click icon to add picture; be sure to “send to back” so the logo is visible</a:t>
            </a:r>
          </a:p>
        </p:txBody>
      </p:sp>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able Placeholder 6"/>
          <p:cNvSpPr>
            <a:spLocks noGrp="1"/>
          </p:cNvSpPr>
          <p:nvPr>
            <p:ph type="tbl" sz="quarter" idx="35" hasCustomPrompt="1"/>
          </p:nvPr>
        </p:nvSpPr>
        <p:spPr>
          <a:xfrm>
            <a:off x="342899" y="771526"/>
            <a:ext cx="3918382" cy="5400675"/>
          </a:xfrm>
          <a:prstGeom prst="rect">
            <a:avLst/>
          </a:prstGeom>
        </p:spPr>
        <p:txBody>
          <a:bodyPr>
            <a:normAutofit/>
          </a:bodyPr>
          <a:lstStyle>
            <a:lvl1pPr marL="0" indent="0">
              <a:buNone/>
              <a:defRPr sz="1050">
                <a:solidFill>
                  <a:srgbClr val="001D2E"/>
                </a:solidFill>
              </a:defRPr>
            </a:lvl1pPr>
          </a:lstStyle>
          <a:p>
            <a:r>
              <a:rPr lang="en-US"/>
              <a:t>Click to add Table</a:t>
            </a:r>
          </a:p>
        </p:txBody>
      </p:sp>
      <p:sp>
        <p:nvSpPr>
          <p:cNvPr id="10" name="Title 4"/>
          <p:cNvSpPr>
            <a:spLocks noGrp="1"/>
          </p:cNvSpPr>
          <p:nvPr>
            <p:ph type="title" hasCustomPrompt="1"/>
          </p:nvPr>
        </p:nvSpPr>
        <p:spPr>
          <a:xfrm>
            <a:off x="279647" y="365128"/>
            <a:ext cx="5053614" cy="328003"/>
          </a:xfrm>
          <a:prstGeom prst="rect">
            <a:avLst/>
          </a:prstGeom>
        </p:spPr>
        <p:txBody>
          <a:bodyPr/>
          <a:lstStyle>
            <a:lvl1pPr>
              <a:defRPr sz="1800" baseline="0">
                <a:solidFill>
                  <a:srgbClr val="269A91"/>
                </a:solidFill>
              </a:defRPr>
            </a:lvl1pPr>
          </a:lstStyle>
          <a:p>
            <a:r>
              <a:rPr lang="en-US"/>
              <a:t>Table of Contents</a:t>
            </a:r>
          </a:p>
        </p:txBody>
      </p:sp>
      <p:cxnSp>
        <p:nvCxnSpPr>
          <p:cNvPr id="12" name="Straight Connector 11"/>
          <p:cNvCxnSpPr/>
          <p:nvPr/>
        </p:nvCxnSpPr>
        <p:spPr>
          <a:xfrm>
            <a:off x="342899" y="693128"/>
            <a:ext cx="3721101" cy="0"/>
          </a:xfrm>
          <a:prstGeom prst="line">
            <a:avLst/>
          </a:prstGeom>
          <a:ln w="19050">
            <a:solidFill>
              <a:srgbClr val="269A91"/>
            </a:solidFill>
          </a:ln>
        </p:spPr>
        <p:style>
          <a:lnRef idx="1">
            <a:schemeClr val="accent1"/>
          </a:lnRef>
          <a:fillRef idx="0">
            <a:schemeClr val="accent1"/>
          </a:fillRef>
          <a:effectRef idx="0">
            <a:schemeClr val="accent1"/>
          </a:effectRef>
          <a:fontRef idx="minor">
            <a:schemeClr val="tx1"/>
          </a:fontRef>
        </p:style>
      </p:cxnSp>
      <p:sp>
        <p:nvSpPr>
          <p:cNvPr id="13" name="Picture Placeholder 49">
            <a:extLst>
              <a:ext uri="{FF2B5EF4-FFF2-40B4-BE49-F238E27FC236}">
                <a16:creationId xmlns:a16="http://schemas.microsoft.com/office/drawing/2014/main" id="{49CDDA3E-D4A8-F3D6-E8EA-E37036CA8CA1}"/>
              </a:ext>
            </a:extLst>
          </p:cNvPr>
          <p:cNvSpPr>
            <a:spLocks noGrp="1"/>
          </p:cNvSpPr>
          <p:nvPr>
            <p:ph type="pic" sz="quarter" idx="13" hasCustomPrompt="1"/>
          </p:nvPr>
        </p:nvSpPr>
        <p:spPr>
          <a:xfrm>
            <a:off x="6738153" y="762890"/>
            <a:ext cx="1878331" cy="245013"/>
          </a:xfrm>
          <a:prstGeom prst="rect">
            <a:avLst/>
          </a:prstGeom>
          <a:blipFill>
            <a:blip r:embed="rId3"/>
            <a:stretch>
              <a:fillRect/>
            </a:stretch>
          </a:blipFill>
        </p:spPr>
        <p:txBody>
          <a:bodyPr/>
          <a:lstStyle>
            <a:lvl1pPr marL="0" indent="0">
              <a:buFont typeface="Arial" pitchFamily="34" charset="0"/>
              <a:buNone/>
              <a:defRPr/>
            </a:lvl1pPr>
          </a:lstStyle>
          <a:p>
            <a:r>
              <a:rPr lang="en-US"/>
              <a:t> </a:t>
            </a:r>
          </a:p>
        </p:txBody>
      </p:sp>
      <p:pic>
        <p:nvPicPr>
          <p:cNvPr id="8" name="Picture 7">
            <a:extLst>
              <a:ext uri="{FF2B5EF4-FFF2-40B4-BE49-F238E27FC236}">
                <a16:creationId xmlns:a16="http://schemas.microsoft.com/office/drawing/2014/main" id="{8993B3D9-EF08-127E-AECA-C3364348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1" name="Straight Connector 10"/>
          <p:cNvCxnSpPr/>
          <p:nvPr/>
        </p:nvCxnSpPr>
        <p:spPr>
          <a:xfrm>
            <a:off x="342899" y="693128"/>
            <a:ext cx="3721101" cy="0"/>
          </a:xfrm>
          <a:prstGeom prst="line">
            <a:avLst/>
          </a:prstGeom>
          <a:ln w="19050">
            <a:solidFill>
              <a:srgbClr val="269A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843407"/>
      </p:ext>
    </p:extLst>
  </p:cSld>
  <p:clrMapOvr>
    <a:overrideClrMapping bg1="lt1" tx1="dk1" bg2="lt2" tx2="dk2" accent1="accent1" accent2="accent2" accent3="accent3" accent4="accent4" accent5="accent5" accent6="accent6" hlink="hlink" folHlink="folHlink"/>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ection - BLANK">
    <p:spTree>
      <p:nvGrpSpPr>
        <p:cNvPr id="1" name=""/>
        <p:cNvGrpSpPr/>
        <p:nvPr/>
      </p:nvGrpSpPr>
      <p:grpSpPr>
        <a:xfrm>
          <a:off x="0" y="0"/>
          <a:ext cx="0" cy="0"/>
          <a:chOff x="0" y="0"/>
          <a:chExt cx="0" cy="0"/>
        </a:xfrm>
      </p:grpSpPr>
      <p:sp>
        <p:nvSpPr>
          <p:cNvPr id="21" name="Rectangle 20"/>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4" name="Picture 13">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ubtitle 2"/>
          <p:cNvSpPr>
            <a:spLocks noGrp="1"/>
          </p:cNvSpPr>
          <p:nvPr>
            <p:ph type="subTitle" idx="1" hasCustomPrompt="1"/>
          </p:nvPr>
        </p:nvSpPr>
        <p:spPr>
          <a:xfrm>
            <a:off x="342899" y="2783753"/>
            <a:ext cx="3486720" cy="457200"/>
          </a:xfrm>
          <a:prstGeom prst="rect">
            <a:avLst/>
          </a:prstGeom>
        </p:spPr>
        <p:txBody>
          <a:bodyPr anchor="ctr">
            <a:noAutofit/>
          </a:bodyPr>
          <a:lstStyle>
            <a:lvl1pPr marL="0" indent="0" algn="l">
              <a:buNone/>
              <a:defRPr sz="2100" b="1">
                <a:solidFill>
                  <a:srgbClr val="001D2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err="1"/>
              <a:t>FirstName Last</a:t>
            </a:r>
            <a:endParaRPr lang="en-US"/>
          </a:p>
        </p:txBody>
      </p:sp>
      <p:sp>
        <p:nvSpPr>
          <p:cNvPr id="16" name="Text Placeholder 25"/>
          <p:cNvSpPr>
            <a:spLocks noGrp="1"/>
          </p:cNvSpPr>
          <p:nvPr>
            <p:ph type="body" sz="quarter" idx="13" hasCustomPrompt="1"/>
          </p:nvPr>
        </p:nvSpPr>
        <p:spPr>
          <a:xfrm>
            <a:off x="343366" y="3182644"/>
            <a:ext cx="3486074" cy="457200"/>
          </a:xfrm>
          <a:prstGeom prst="rect">
            <a:avLst/>
          </a:prstGeom>
        </p:spPr>
        <p:txBody>
          <a:bodyPr anchor="ctr">
            <a:normAutofit/>
          </a:bodyPr>
          <a:lstStyle>
            <a:lvl1pPr marL="0" indent="0" algn="l">
              <a:buNone/>
              <a:defRPr sz="1800" i="1">
                <a:solidFill>
                  <a:srgbClr val="001D2E"/>
                </a:solidFill>
              </a:defRPr>
            </a:lvl1pPr>
            <a:lvl5pPr>
              <a:defRPr/>
            </a:lvl5pPr>
          </a:lstStyle>
          <a:p>
            <a:pPr lvl="0"/>
            <a:r>
              <a:rPr lang="en-US"/>
              <a:t>Position, City</a:t>
            </a:r>
          </a:p>
        </p:txBody>
      </p:sp>
      <p:sp>
        <p:nvSpPr>
          <p:cNvPr id="17" name="Text Placeholder 25"/>
          <p:cNvSpPr>
            <a:spLocks noGrp="1"/>
          </p:cNvSpPr>
          <p:nvPr>
            <p:ph type="body" sz="quarter" idx="17" hasCustomPrompt="1"/>
          </p:nvPr>
        </p:nvSpPr>
        <p:spPr>
          <a:xfrm>
            <a:off x="343366" y="3565146"/>
            <a:ext cx="3486074" cy="457200"/>
          </a:xfrm>
          <a:prstGeom prst="rect">
            <a:avLst/>
          </a:prstGeom>
        </p:spPr>
        <p:txBody>
          <a:bodyPr anchor="ctr">
            <a:normAutofit/>
          </a:bodyPr>
          <a:lstStyle>
            <a:lvl1pPr marL="0" indent="0" algn="l">
              <a:buNone/>
              <a:defRPr sz="1800" i="0">
                <a:solidFill>
                  <a:srgbClr val="001D2E"/>
                </a:solidFill>
              </a:defRPr>
            </a:lvl1pPr>
            <a:lvl5pPr>
              <a:defRPr/>
            </a:lvl5pPr>
          </a:lstStyle>
          <a:p>
            <a:pPr lvl="0"/>
            <a:r>
              <a:rPr lang="en-US" err="1"/>
              <a:t>XXX.XXX.XXXX</a:t>
            </a:r>
            <a:endParaRPr lang="en-US"/>
          </a:p>
        </p:txBody>
      </p:sp>
      <p:sp>
        <p:nvSpPr>
          <p:cNvPr id="18" name="Text Placeholder 25"/>
          <p:cNvSpPr>
            <a:spLocks noGrp="1"/>
          </p:cNvSpPr>
          <p:nvPr>
            <p:ph type="body" sz="quarter" idx="18" hasCustomPrompt="1"/>
          </p:nvPr>
        </p:nvSpPr>
        <p:spPr>
          <a:xfrm>
            <a:off x="343366" y="3932718"/>
            <a:ext cx="3486074" cy="457200"/>
          </a:xfrm>
          <a:prstGeom prst="rect">
            <a:avLst/>
          </a:prstGeom>
        </p:spPr>
        <p:txBody>
          <a:bodyPr anchor="ctr">
            <a:normAutofit/>
          </a:bodyPr>
          <a:lstStyle>
            <a:lvl1pPr marL="0" indent="0" algn="l">
              <a:buNone/>
              <a:defRPr sz="1800" i="0">
                <a:solidFill>
                  <a:srgbClr val="001D2E"/>
                </a:solidFill>
              </a:defRPr>
            </a:lvl1pPr>
            <a:lvl5pPr>
              <a:defRPr/>
            </a:lvl5pPr>
          </a:lstStyle>
          <a:p>
            <a:pPr lvl="0"/>
            <a:r>
              <a:rPr lang="en-US"/>
              <a:t>email@jw.com</a:t>
            </a:r>
          </a:p>
        </p:txBody>
      </p:sp>
      <p:sp>
        <p:nvSpPr>
          <p:cNvPr id="19" name="Title 4"/>
          <p:cNvSpPr>
            <a:spLocks noGrp="1"/>
          </p:cNvSpPr>
          <p:nvPr>
            <p:ph type="title" hasCustomPrompt="1"/>
          </p:nvPr>
        </p:nvSpPr>
        <p:spPr>
          <a:xfrm>
            <a:off x="279647" y="365128"/>
            <a:ext cx="5053614" cy="328003"/>
          </a:xfrm>
          <a:prstGeom prst="rect">
            <a:avLst/>
          </a:prstGeom>
        </p:spPr>
        <p:txBody>
          <a:bodyPr/>
          <a:lstStyle>
            <a:lvl1pPr>
              <a:defRPr sz="1800" baseline="0"/>
            </a:lvl1pPr>
          </a:lstStyle>
          <a:p>
            <a:r>
              <a:rPr lang="en-US"/>
              <a:t>Thank You</a:t>
            </a:r>
          </a:p>
        </p:txBody>
      </p:sp>
      <p:pic>
        <p:nvPicPr>
          <p:cNvPr id="11" name="Picture 10">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pic>
        <p:nvPicPr>
          <p:cNvPr id="10" name="Picture 9">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spTree>
    <p:extLst>
      <p:ext uri="{BB962C8B-B14F-4D97-AF65-F5344CB8AC3E}">
        <p14:creationId xmlns:p14="http://schemas.microsoft.com/office/powerpoint/2010/main" val="1609081582"/>
      </p:ext>
    </p:extLst>
  </p:cSld>
  <p:clrMapOvr>
    <a:overrideClrMapping bg1="lt1" tx1="dk1" bg2="lt2" tx2="dk2" accent1="accent1" accent2="accent2" accent3="accent3" accent4="accent4" accent5="accent5" accent6="accent6" hlink="hlink" folHlink="folHlink"/>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ection - Picture Option">
    <p:spTree>
      <p:nvGrpSpPr>
        <p:cNvPr id="1" name=""/>
        <p:cNvGrpSpPr/>
        <p:nvPr/>
      </p:nvGrpSpPr>
      <p:grpSpPr>
        <a:xfrm>
          <a:off x="0" y="0"/>
          <a:ext cx="0" cy="0"/>
          <a:chOff x="0" y="0"/>
          <a:chExt cx="0" cy="0"/>
        </a:xfrm>
      </p:grpSpPr>
      <p:sp>
        <p:nvSpPr>
          <p:cNvPr id="21" name="Rectangle 20"/>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4" name="Picture 13">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4"/>
          <p:cNvSpPr>
            <a:spLocks noGrp="1"/>
          </p:cNvSpPr>
          <p:nvPr>
            <p:ph type="pic" sz="quarter" idx="16" hasCustomPrompt="1"/>
          </p:nvPr>
        </p:nvSpPr>
        <p:spPr>
          <a:xfrm>
            <a:off x="4643438" y="3"/>
            <a:ext cx="4522480" cy="6869113"/>
          </a:xfrm>
          <a:custGeom>
            <a:avLst/>
            <a:gdLst>
              <a:gd name="connsiteX0" fmla="*/ 2208179 w 6029973"/>
              <a:gd name="connsiteY0" fmla="*/ 0 h 6869113"/>
              <a:gd name="connsiteX1" fmla="*/ 6029973 w 6029973"/>
              <a:gd name="connsiteY1" fmla="*/ 0 h 6869113"/>
              <a:gd name="connsiteX2" fmla="*/ 6029973 w 6029973"/>
              <a:gd name="connsiteY2" fmla="*/ 6869113 h 6869113"/>
              <a:gd name="connsiteX3" fmla="*/ 0 w 6029973"/>
              <a:gd name="connsiteY3" fmla="*/ 6869113 h 6869113"/>
              <a:gd name="connsiteX4" fmla="*/ 2208179 w 6029973"/>
              <a:gd name="connsiteY4" fmla="*/ 0 h 686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973" h="6869113">
                <a:moveTo>
                  <a:pt x="2208179" y="0"/>
                </a:moveTo>
                <a:lnTo>
                  <a:pt x="6029973" y="0"/>
                </a:lnTo>
                <a:lnTo>
                  <a:pt x="6029973" y="6869113"/>
                </a:lnTo>
                <a:lnTo>
                  <a:pt x="0" y="6869113"/>
                </a:lnTo>
                <a:lnTo>
                  <a:pt x="2208179" y="0"/>
                </a:lnTo>
                <a:close/>
              </a:path>
            </a:pathLst>
          </a:custGeom>
        </p:spPr>
        <p:txBody>
          <a:bodyPr/>
          <a:lstStyle>
            <a:lvl1pPr>
              <a:defRPr baseline="0"/>
            </a:lvl1pPr>
          </a:lstStyle>
          <a:p>
            <a:r>
              <a:rPr lang="en-US"/>
              <a:t>Click icon to add picture; be sure to “send to back” so the logo is visible</a:t>
            </a:r>
          </a:p>
        </p:txBody>
      </p:sp>
      <p:sp>
        <p:nvSpPr>
          <p:cNvPr id="15" name="Subtitle 2"/>
          <p:cNvSpPr>
            <a:spLocks noGrp="1"/>
          </p:cNvSpPr>
          <p:nvPr>
            <p:ph type="subTitle" idx="1" hasCustomPrompt="1"/>
          </p:nvPr>
        </p:nvSpPr>
        <p:spPr>
          <a:xfrm>
            <a:off x="342899" y="2783753"/>
            <a:ext cx="3486720" cy="457200"/>
          </a:xfrm>
          <a:prstGeom prst="rect">
            <a:avLst/>
          </a:prstGeom>
        </p:spPr>
        <p:txBody>
          <a:bodyPr anchor="ctr">
            <a:noAutofit/>
          </a:bodyPr>
          <a:lstStyle>
            <a:lvl1pPr marL="0" indent="0" algn="l">
              <a:buNone/>
              <a:defRPr sz="2100" b="1">
                <a:solidFill>
                  <a:srgbClr val="001D2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err="1"/>
              <a:t>FirstName Last</a:t>
            </a:r>
            <a:endParaRPr lang="en-US"/>
          </a:p>
        </p:txBody>
      </p:sp>
      <p:sp>
        <p:nvSpPr>
          <p:cNvPr id="16" name="Text Placeholder 25"/>
          <p:cNvSpPr>
            <a:spLocks noGrp="1"/>
          </p:cNvSpPr>
          <p:nvPr>
            <p:ph type="body" sz="quarter" idx="13" hasCustomPrompt="1"/>
          </p:nvPr>
        </p:nvSpPr>
        <p:spPr>
          <a:xfrm>
            <a:off x="343366" y="3182644"/>
            <a:ext cx="3486074" cy="457200"/>
          </a:xfrm>
          <a:prstGeom prst="rect">
            <a:avLst/>
          </a:prstGeom>
        </p:spPr>
        <p:txBody>
          <a:bodyPr anchor="ctr">
            <a:normAutofit/>
          </a:bodyPr>
          <a:lstStyle>
            <a:lvl1pPr marL="0" indent="0" algn="l">
              <a:buNone/>
              <a:defRPr sz="1800" i="1">
                <a:solidFill>
                  <a:srgbClr val="001D2E"/>
                </a:solidFill>
              </a:defRPr>
            </a:lvl1pPr>
            <a:lvl5pPr>
              <a:defRPr/>
            </a:lvl5pPr>
          </a:lstStyle>
          <a:p>
            <a:pPr lvl="0"/>
            <a:r>
              <a:rPr lang="en-US"/>
              <a:t>Position, City</a:t>
            </a:r>
          </a:p>
        </p:txBody>
      </p:sp>
      <p:sp>
        <p:nvSpPr>
          <p:cNvPr id="17" name="Text Placeholder 25"/>
          <p:cNvSpPr>
            <a:spLocks noGrp="1"/>
          </p:cNvSpPr>
          <p:nvPr>
            <p:ph type="body" sz="quarter" idx="17" hasCustomPrompt="1"/>
          </p:nvPr>
        </p:nvSpPr>
        <p:spPr>
          <a:xfrm>
            <a:off x="343366" y="3565146"/>
            <a:ext cx="3486074" cy="457200"/>
          </a:xfrm>
          <a:prstGeom prst="rect">
            <a:avLst/>
          </a:prstGeom>
        </p:spPr>
        <p:txBody>
          <a:bodyPr anchor="ctr">
            <a:normAutofit/>
          </a:bodyPr>
          <a:lstStyle>
            <a:lvl1pPr marL="0" indent="0" algn="l">
              <a:buNone/>
              <a:defRPr sz="1800" i="0">
                <a:solidFill>
                  <a:srgbClr val="001D2E"/>
                </a:solidFill>
              </a:defRPr>
            </a:lvl1pPr>
            <a:lvl5pPr>
              <a:defRPr/>
            </a:lvl5pPr>
          </a:lstStyle>
          <a:p>
            <a:pPr lvl="0"/>
            <a:r>
              <a:rPr lang="en-US" err="1"/>
              <a:t>XXX.XXX.XXXX</a:t>
            </a:r>
            <a:endParaRPr lang="en-US"/>
          </a:p>
        </p:txBody>
      </p:sp>
      <p:sp>
        <p:nvSpPr>
          <p:cNvPr id="18" name="Text Placeholder 25"/>
          <p:cNvSpPr>
            <a:spLocks noGrp="1"/>
          </p:cNvSpPr>
          <p:nvPr>
            <p:ph type="body" sz="quarter" idx="18" hasCustomPrompt="1"/>
          </p:nvPr>
        </p:nvSpPr>
        <p:spPr>
          <a:xfrm>
            <a:off x="343366" y="3932718"/>
            <a:ext cx="3486074" cy="457200"/>
          </a:xfrm>
          <a:prstGeom prst="rect">
            <a:avLst/>
          </a:prstGeom>
        </p:spPr>
        <p:txBody>
          <a:bodyPr anchor="ctr">
            <a:normAutofit/>
          </a:bodyPr>
          <a:lstStyle>
            <a:lvl1pPr marL="0" indent="0" algn="l">
              <a:buNone/>
              <a:defRPr sz="1800" i="0">
                <a:solidFill>
                  <a:srgbClr val="001D2E"/>
                </a:solidFill>
              </a:defRPr>
            </a:lvl1pPr>
            <a:lvl5pPr>
              <a:defRPr/>
            </a:lvl5pPr>
          </a:lstStyle>
          <a:p>
            <a:pPr lvl="0"/>
            <a:r>
              <a:rPr lang="en-US"/>
              <a:t>email@jw.com</a:t>
            </a:r>
          </a:p>
        </p:txBody>
      </p:sp>
      <p:sp>
        <p:nvSpPr>
          <p:cNvPr id="19" name="Title 4"/>
          <p:cNvSpPr>
            <a:spLocks noGrp="1"/>
          </p:cNvSpPr>
          <p:nvPr>
            <p:ph type="title" hasCustomPrompt="1"/>
          </p:nvPr>
        </p:nvSpPr>
        <p:spPr>
          <a:xfrm>
            <a:off x="279647" y="365128"/>
            <a:ext cx="5053614" cy="328003"/>
          </a:xfrm>
          <a:prstGeom prst="rect">
            <a:avLst/>
          </a:prstGeom>
        </p:spPr>
        <p:txBody>
          <a:bodyPr/>
          <a:lstStyle>
            <a:lvl1pPr>
              <a:defRPr sz="1800" baseline="0"/>
            </a:lvl1pPr>
          </a:lstStyle>
          <a:p>
            <a:r>
              <a:rPr lang="en-US"/>
              <a:t>Thank You</a:t>
            </a:r>
          </a:p>
        </p:txBody>
      </p:sp>
      <p:cxnSp>
        <p:nvCxnSpPr>
          <p:cNvPr id="20" name="Straight Connector 19"/>
          <p:cNvCxnSpPr/>
          <p:nvPr/>
        </p:nvCxnSpPr>
        <p:spPr>
          <a:xfrm>
            <a:off x="342899" y="693128"/>
            <a:ext cx="3721101" cy="0"/>
          </a:xfrm>
          <a:prstGeom prst="line">
            <a:avLst/>
          </a:prstGeom>
          <a:ln w="19050">
            <a:solidFill>
              <a:srgbClr val="001D2E"/>
            </a:solidFill>
          </a:ln>
        </p:spPr>
        <p:style>
          <a:lnRef idx="1">
            <a:schemeClr val="accent1"/>
          </a:lnRef>
          <a:fillRef idx="0">
            <a:schemeClr val="accent1"/>
          </a:fillRef>
          <a:effectRef idx="0">
            <a:schemeClr val="accent1"/>
          </a:effectRef>
          <a:fontRef idx="minor">
            <a:schemeClr val="tx1"/>
          </a:fontRef>
        </p:style>
      </p:cxnSp>
      <p:sp>
        <p:nvSpPr>
          <p:cNvPr id="12" name="Picture Placeholder 49">
            <a:extLst>
              <a:ext uri="{FF2B5EF4-FFF2-40B4-BE49-F238E27FC236}">
                <a16:creationId xmlns:a16="http://schemas.microsoft.com/office/drawing/2014/main" id="{49CDDA3E-D4A8-F3D6-E8EA-E37036CA8CA1}"/>
              </a:ext>
            </a:extLst>
          </p:cNvPr>
          <p:cNvSpPr>
            <a:spLocks noGrp="1"/>
          </p:cNvSpPr>
          <p:nvPr>
            <p:ph type="pic" sz="quarter" idx="19" hasCustomPrompt="1"/>
          </p:nvPr>
        </p:nvSpPr>
        <p:spPr>
          <a:xfrm>
            <a:off x="6738153" y="762890"/>
            <a:ext cx="1878331" cy="245013"/>
          </a:xfrm>
          <a:prstGeom prst="rect">
            <a:avLst/>
          </a:prstGeom>
          <a:blipFill>
            <a:blip r:embed="rId3"/>
            <a:stretch>
              <a:fillRect/>
            </a:stretch>
          </a:blipFill>
        </p:spPr>
        <p:txBody>
          <a:bodyPr/>
          <a:lstStyle>
            <a:lvl1pPr marL="0" indent="0">
              <a:buFont typeface="Arial" pitchFamily="34" charset="0"/>
              <a:buNone/>
              <a:defRPr/>
            </a:lvl1pPr>
          </a:lstStyle>
          <a:p>
            <a:r>
              <a:rPr lang="en-US"/>
              <a:t> </a:t>
            </a:r>
          </a:p>
        </p:txBody>
      </p:sp>
      <p:pic>
        <p:nvPicPr>
          <p:cNvPr id="11" name="Picture 10">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3" name="Straight Connector 12"/>
          <p:cNvCxnSpPr/>
          <p:nvPr/>
        </p:nvCxnSpPr>
        <p:spPr>
          <a:xfrm>
            <a:off x="342899" y="693128"/>
            <a:ext cx="3721101" cy="0"/>
          </a:xfrm>
          <a:prstGeom prst="line">
            <a:avLst/>
          </a:prstGeom>
          <a:ln w="19050">
            <a:solidFill>
              <a:srgbClr val="001D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606565"/>
      </p:ext>
    </p:extLst>
  </p:cSld>
  <p:clrMapOvr>
    <a:overrideClrMapping bg1="lt1" tx1="dk1" bg2="lt2" tx2="dk2" accent1="accent1" accent2="accent2" accent3="accent3" accent4="accent4" accent5="accent5" accent6="accent6" hlink="hlink" folHlink="folHlink"/>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fidential Info - BLANK">
    <p:spTree>
      <p:nvGrpSpPr>
        <p:cNvPr id="1" name=""/>
        <p:cNvGrpSpPr/>
        <p:nvPr/>
      </p:nvGrpSpPr>
      <p:grpSpPr>
        <a:xfrm>
          <a:off x="0" y="0"/>
          <a:ext cx="0" cy="0"/>
          <a:chOff x="0" y="0"/>
          <a:chExt cx="0" cy="0"/>
        </a:xfrm>
      </p:grpSpPr>
      <p:sp>
        <p:nvSpPr>
          <p:cNvPr id="11" name="Rectangle 10"/>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4" name="Picture 13">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42900" y="1813173"/>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5" name="Picture 4">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sp>
        <p:nvSpPr>
          <p:cNvPr id="6" name="TextBox 5"/>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pic>
        <p:nvPicPr>
          <p:cNvPr id="7" name="Picture 6">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342900" y="1813173"/>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9" name="Picture 8">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2" y="762890"/>
            <a:ext cx="1878335" cy="245013"/>
          </a:xfrm>
          <a:prstGeom prst="rect">
            <a:avLst/>
          </a:prstGeom>
        </p:spPr>
      </p:pic>
      <p:sp>
        <p:nvSpPr>
          <p:cNvPr id="10" name="TextBox 9"/>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Tree>
    <p:extLst>
      <p:ext uri="{BB962C8B-B14F-4D97-AF65-F5344CB8AC3E}">
        <p14:creationId xmlns:p14="http://schemas.microsoft.com/office/powerpoint/2010/main" val="669461840"/>
      </p:ext>
    </p:extLst>
  </p:cSld>
  <p:clrMapOvr>
    <a:overrideClrMapping bg1="lt1" tx1="dk1" bg2="lt2" tx2="dk2" accent1="accent1" accent2="accent2" accent3="accent3" accent4="accent4" accent5="accent5" accent6="accent6" hlink="hlink" folHlink="folHlink"/>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fidential Info - Picture Option">
    <p:spTree>
      <p:nvGrpSpPr>
        <p:cNvPr id="1" name=""/>
        <p:cNvGrpSpPr/>
        <p:nvPr/>
      </p:nvGrpSpPr>
      <p:grpSpPr>
        <a:xfrm>
          <a:off x="0" y="0"/>
          <a:ext cx="0" cy="0"/>
          <a:chOff x="0" y="0"/>
          <a:chExt cx="0" cy="0"/>
        </a:xfrm>
      </p:grpSpPr>
      <p:sp>
        <p:nvSpPr>
          <p:cNvPr id="13" name="Rectangle 12"/>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4" name="Picture 13">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4"/>
          <p:cNvSpPr>
            <a:spLocks noGrp="1"/>
          </p:cNvSpPr>
          <p:nvPr>
            <p:ph type="pic" sz="quarter" idx="16" hasCustomPrompt="1"/>
          </p:nvPr>
        </p:nvSpPr>
        <p:spPr>
          <a:xfrm>
            <a:off x="4643438" y="3"/>
            <a:ext cx="4522480" cy="6869113"/>
          </a:xfrm>
          <a:custGeom>
            <a:avLst/>
            <a:gdLst>
              <a:gd name="connsiteX0" fmla="*/ 2208179 w 6029973"/>
              <a:gd name="connsiteY0" fmla="*/ 0 h 6869113"/>
              <a:gd name="connsiteX1" fmla="*/ 6029973 w 6029973"/>
              <a:gd name="connsiteY1" fmla="*/ 0 h 6869113"/>
              <a:gd name="connsiteX2" fmla="*/ 6029973 w 6029973"/>
              <a:gd name="connsiteY2" fmla="*/ 6869113 h 6869113"/>
              <a:gd name="connsiteX3" fmla="*/ 0 w 6029973"/>
              <a:gd name="connsiteY3" fmla="*/ 6869113 h 6869113"/>
              <a:gd name="connsiteX4" fmla="*/ 2208179 w 6029973"/>
              <a:gd name="connsiteY4" fmla="*/ 0 h 686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973" h="6869113">
                <a:moveTo>
                  <a:pt x="2208179" y="0"/>
                </a:moveTo>
                <a:lnTo>
                  <a:pt x="6029973" y="0"/>
                </a:lnTo>
                <a:lnTo>
                  <a:pt x="6029973" y="6869113"/>
                </a:lnTo>
                <a:lnTo>
                  <a:pt x="0" y="6869113"/>
                </a:lnTo>
                <a:lnTo>
                  <a:pt x="2208179" y="0"/>
                </a:lnTo>
                <a:close/>
              </a:path>
            </a:pathLst>
          </a:custGeom>
        </p:spPr>
        <p:txBody>
          <a:bodyPr/>
          <a:lstStyle>
            <a:lvl1pPr>
              <a:defRPr baseline="0"/>
            </a:lvl1pPr>
          </a:lstStyle>
          <a:p>
            <a:r>
              <a:rPr lang="en-US"/>
              <a:t>Click icon to add picture; be sure to “send to back” so the logo is visible</a:t>
            </a:r>
          </a:p>
        </p:txBody>
      </p:sp>
      <p:sp>
        <p:nvSpPr>
          <p:cNvPr id="12" name="TextBox 11"/>
          <p:cNvSpPr txBox="1"/>
          <p:nvPr/>
        </p:nvSpPr>
        <p:spPr>
          <a:xfrm>
            <a:off x="342900" y="1824716"/>
            <a:ext cx="4486884" cy="36009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a:p>
            <a:pPr algn="l"/>
            <a:endParaRPr lang="en-US" sz="1200">
              <a:solidFill>
                <a:srgbClr val="001D2E"/>
              </a:solidFill>
              <a:latin typeface="Calibri Light" panose="020F0302020204030204" pitchFamily="34" charset="0"/>
              <a:cs typeface="Calibri Light" panose="020F0302020204030204" pitchFamily="34" charset="0"/>
            </a:endParaRPr>
          </a:p>
          <a:p>
            <a:pPr algn="l"/>
            <a:endParaRPr lang="en-US" sz="1200">
              <a:solidFill>
                <a:srgbClr val="001D2E"/>
              </a:solidFill>
              <a:latin typeface="Calibri Light" panose="020F0302020204030204" pitchFamily="34" charset="0"/>
              <a:cs typeface="Calibri Light" panose="020F0302020204030204" pitchFamily="34" charset="0"/>
            </a:endParaRPr>
          </a:p>
        </p:txBody>
      </p:sp>
      <p:sp>
        <p:nvSpPr>
          <p:cNvPr id="7" name="Picture Placeholder 49">
            <a:extLst>
              <a:ext uri="{FF2B5EF4-FFF2-40B4-BE49-F238E27FC236}">
                <a16:creationId xmlns:a16="http://schemas.microsoft.com/office/drawing/2014/main" id="{49CDDA3E-D4A8-F3D6-E8EA-E37036CA8CA1}"/>
              </a:ext>
            </a:extLst>
          </p:cNvPr>
          <p:cNvSpPr>
            <a:spLocks noGrp="1"/>
          </p:cNvSpPr>
          <p:nvPr>
            <p:ph type="pic" sz="quarter" idx="13" hasCustomPrompt="1"/>
          </p:nvPr>
        </p:nvSpPr>
        <p:spPr>
          <a:xfrm>
            <a:off x="6738153" y="762890"/>
            <a:ext cx="1878331" cy="245013"/>
          </a:xfrm>
          <a:prstGeom prst="rect">
            <a:avLst/>
          </a:prstGeom>
          <a:blipFill>
            <a:blip r:embed="rId3"/>
            <a:stretch>
              <a:fillRect/>
            </a:stretch>
          </a:blipFill>
        </p:spPr>
        <p:txBody>
          <a:bodyPr/>
          <a:lstStyle>
            <a:lvl1pPr marL="0" indent="0">
              <a:buFont typeface="Arial" pitchFamily="34" charset="0"/>
              <a:buNone/>
              <a:defRPr/>
            </a:lvl1pPr>
          </a:lstStyle>
          <a:p>
            <a:r>
              <a:rPr lang="en-US"/>
              <a:t> </a:t>
            </a:r>
          </a:p>
        </p:txBody>
      </p:sp>
      <p:sp>
        <p:nvSpPr>
          <p:cNvPr id="9" name="TextBox 8"/>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pic>
        <p:nvPicPr>
          <p:cNvPr id="8" name="Picture 7">
            <a:extLst>
              <a:ext uri="{FF2B5EF4-FFF2-40B4-BE49-F238E27FC236}">
                <a16:creationId xmlns:a16="http://schemas.microsoft.com/office/drawing/2014/main" id="{3751F111-7E23-2632-F947-9223548F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342900" y="1824716"/>
            <a:ext cx="4486884" cy="36009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a:p>
            <a:pPr algn="l"/>
            <a:endParaRPr lang="en-US" sz="1200">
              <a:solidFill>
                <a:srgbClr val="001D2E"/>
              </a:solidFill>
              <a:latin typeface="Calibri Light" panose="020F0302020204030204" pitchFamily="34" charset="0"/>
              <a:cs typeface="Calibri Light" panose="020F0302020204030204" pitchFamily="34" charset="0"/>
            </a:endParaRPr>
          </a:p>
          <a:p>
            <a:pPr algn="l"/>
            <a:endParaRPr lang="en-US" sz="1200">
              <a:solidFill>
                <a:srgbClr val="001D2E"/>
              </a:solidFill>
              <a:latin typeface="Calibri Light" panose="020F0302020204030204" pitchFamily="34" charset="0"/>
              <a:cs typeface="Calibri Light" panose="020F0302020204030204" pitchFamily="34" charset="0"/>
            </a:endParaRPr>
          </a:p>
        </p:txBody>
      </p:sp>
      <p:sp>
        <p:nvSpPr>
          <p:cNvPr id="11" name="TextBox 10"/>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Tree>
    <p:extLst>
      <p:ext uri="{BB962C8B-B14F-4D97-AF65-F5344CB8AC3E}">
        <p14:creationId xmlns:p14="http://schemas.microsoft.com/office/powerpoint/2010/main" val="2496455873"/>
      </p:ext>
    </p:extLst>
  </p:cSld>
  <p:clrMapOvr>
    <a:overrideClrMapping bg1="lt1" tx1="dk1" bg2="lt2" tx2="dk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fidential Info - AUSTIN">
    <p:spTree>
      <p:nvGrpSpPr>
        <p:cNvPr id="1" name=""/>
        <p:cNvGrpSpPr/>
        <p:nvPr/>
      </p:nvGrpSpPr>
      <p:grpSpPr>
        <a:xfrm>
          <a:off x="0" y="0"/>
          <a:ext cx="0" cy="0"/>
          <a:chOff x="0" y="0"/>
          <a:chExt cx="0" cy="0"/>
        </a:xfrm>
      </p:grpSpPr>
      <p:sp>
        <p:nvSpPr>
          <p:cNvPr id="16" name="Rectangle 15"/>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7" name="Picture Placeholder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342900" y="1806139"/>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6" name="Picture 5">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8" name="TextBox 7"/>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pic>
        <p:nvPicPr>
          <p:cNvPr id="10" name="Picture Placeholder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1" name="Picture 10">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42900" y="1806139"/>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5" name="TextBox 14"/>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Tree>
    <p:extLst>
      <p:ext uri="{BB962C8B-B14F-4D97-AF65-F5344CB8AC3E}">
        <p14:creationId xmlns:p14="http://schemas.microsoft.com/office/powerpoint/2010/main" val="1130798689"/>
      </p:ext>
    </p:extLst>
  </p:cSld>
  <p:clrMapOvr>
    <a:overrideClrMapping bg1="lt1" tx1="dk1" bg2="lt2" tx2="dk2" accent1="accent1" accent2="accent2" accent3="accent3" accent4="accent4" accent5="accent5" accent6="accent6" hlink="hlink" folHlink="folHlink"/>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fidential Info - DALLAS">
    <p:spTree>
      <p:nvGrpSpPr>
        <p:cNvPr id="1" name=""/>
        <p:cNvGrpSpPr/>
        <p:nvPr/>
      </p:nvGrpSpPr>
      <p:grpSpPr>
        <a:xfrm>
          <a:off x="0" y="0"/>
          <a:ext cx="0" cy="0"/>
          <a:chOff x="0" y="0"/>
          <a:chExt cx="0" cy="0"/>
        </a:xfrm>
      </p:grpSpPr>
      <p:sp>
        <p:nvSpPr>
          <p:cNvPr id="15" name="Rectangle 14"/>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7" name="Picture Placeholder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TextBox 20"/>
          <p:cNvSpPr txBox="1"/>
          <p:nvPr/>
        </p:nvSpPr>
        <p:spPr>
          <a:xfrm>
            <a:off x="342900" y="1813173"/>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6" name="Picture 5">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8" name="TextBox 7"/>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pic>
        <p:nvPicPr>
          <p:cNvPr id="10" name="Picture Placeholder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1" name="Picture 10">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42900" y="1813173"/>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4" name="TextBox 13"/>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Tree>
    <p:extLst>
      <p:ext uri="{BB962C8B-B14F-4D97-AF65-F5344CB8AC3E}">
        <p14:creationId xmlns:p14="http://schemas.microsoft.com/office/powerpoint/2010/main" val="3557894521"/>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 Fort Worth">
    <p:spTree>
      <p:nvGrpSpPr>
        <p:cNvPr id="1" name=""/>
        <p:cNvGrpSpPr/>
        <p:nvPr/>
      </p:nvGrpSpPr>
      <p:grpSpPr>
        <a:xfrm>
          <a:off x="0" y="0"/>
          <a:ext cx="0" cy="0"/>
          <a:chOff x="0" y="0"/>
          <a:chExt cx="0" cy="0"/>
        </a:xfrm>
      </p:grpSpPr>
      <p:sp>
        <p:nvSpPr>
          <p:cNvPr id="18" name="Rectangle 17"/>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2" name="Picture Placeholder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a:extLst>
              <a:ext uri="{FF2B5EF4-FFF2-40B4-BE49-F238E27FC236}">
                <a16:creationId xmlns:a16="http://schemas.microsoft.com/office/drawing/2014/main" id="{ACAF5078-090B-CDD8-6F63-CFEAC5AA5B95}"/>
              </a:ext>
            </a:extLst>
          </p:cNvPr>
          <p:cNvSpPr>
            <a:spLocks noGrp="1"/>
          </p:cNvSpPr>
          <p:nvPr>
            <p:ph type="subTitle" idx="1" hasCustomPrompt="1"/>
          </p:nvPr>
        </p:nvSpPr>
        <p:spPr>
          <a:xfrm>
            <a:off x="852362" y="874892"/>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LOREMISH</a:t>
            </a:r>
          </a:p>
        </p:txBody>
      </p:sp>
      <p:cxnSp>
        <p:nvCxnSpPr>
          <p:cNvPr id="10" name="Straight Connector 9">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0DC7E24C-8E28-B737-E3DC-ECC4177397B9}"/>
              </a:ext>
            </a:extLst>
          </p:cNvPr>
          <p:cNvSpPr>
            <a:spLocks noGrp="1"/>
          </p:cNvSpPr>
          <p:nvPr>
            <p:ph type="body" sz="quarter" idx="12" hasCustomPrompt="1"/>
          </p:nvPr>
        </p:nvSpPr>
        <p:spPr>
          <a:xfrm>
            <a:off x="741391" y="5810358"/>
            <a:ext cx="3285367" cy="519112"/>
          </a:xfrm>
          <a:prstGeom prst="rect">
            <a:avLst/>
          </a:prstGeom>
        </p:spPr>
        <p:txBody>
          <a:bodyPr/>
          <a:lstStyle>
            <a:lvl1pPr marL="0" indent="0">
              <a:buNone/>
              <a:defRPr sz="1800"/>
            </a:lvl1pPr>
          </a:lstStyle>
          <a:p>
            <a:r>
              <a:rPr lang="en-US"/>
              <a:t>Lorem ipsum subhead sub relum.</a:t>
            </a:r>
          </a:p>
        </p:txBody>
      </p:sp>
      <p:pic>
        <p:nvPicPr>
          <p:cNvPr id="11" name="Picture 10">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pic>
        <p:nvPicPr>
          <p:cNvPr id="13" name="Picture Placeholder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5" name="Picture 14">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6" name="Straight Connector 15">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9" name="Text Placeholder 15">
            <a:extLst>
              <a:ext uri="{FF2B5EF4-FFF2-40B4-BE49-F238E27FC236}">
                <a16:creationId xmlns:a16="http://schemas.microsoft.com/office/drawing/2014/main" id="{2514A236-B111-F1B8-D556-BF3DDECA1C43}"/>
              </a:ext>
            </a:extLst>
          </p:cNvPr>
          <p:cNvSpPr>
            <a:spLocks noGrp="1"/>
          </p:cNvSpPr>
          <p:nvPr>
            <p:ph type="body" sz="quarter" idx="15" hasCustomPrompt="1"/>
          </p:nvPr>
        </p:nvSpPr>
        <p:spPr>
          <a:xfrm>
            <a:off x="5779009" y="5925312"/>
            <a:ext cx="2191941" cy="332582"/>
          </a:xfrm>
          <a:prstGeom prst="rect">
            <a:avLst/>
          </a:prstGeom>
        </p:spPr>
        <p:txBody>
          <a:bodyPr/>
          <a:lstStyle>
            <a:lvl1pPr marL="0" marR="0" indent="0" algn="r" defTabSz="685800" rtl="0" eaLnBrk="1" fontAlgn="auto" latinLnBrk="0" hangingPunct="1">
              <a:lnSpc>
                <a:spcPct val="90000"/>
              </a:lnSpc>
              <a:spcBef>
                <a:spcPts val="750"/>
              </a:spcBef>
              <a:spcAft>
                <a:spcPct val="0"/>
              </a:spcAft>
              <a:buClrTx/>
              <a:buSzPct val="80000"/>
              <a:buFont typeface="Wingdings" pitchFamily="2" charset="2"/>
              <a:buNone/>
              <a:defRPr sz="1050">
                <a:solidFill>
                  <a:schemeClr val="bg1"/>
                </a:solidFill>
              </a:defRPr>
            </a:lvl1pPr>
          </a:lstStyle>
          <a:p>
            <a:pPr marL="0" marR="0" lvl="0" indent="0" algn="r" defTabSz="685800" rtl="0" eaLnBrk="1" fontAlgn="auto" latinLnBrk="0" hangingPunct="1">
              <a:lnSpc>
                <a:spcPct val="90000"/>
              </a:lnSpc>
              <a:spcBef>
                <a:spcPts val="750"/>
              </a:spcBef>
              <a:spcAft>
                <a:spcPct val="0"/>
              </a:spcAft>
              <a:buClrTx/>
              <a:buSzPct val="80000"/>
              <a:buFont typeface="Wingdings" pitchFamily="2" charset="2"/>
              <a:buNone/>
              <a:defRPr/>
            </a:pPr>
            <a:r>
              <a:rPr lang="en-US"/>
              <a:t>February 1, 2025</a:t>
            </a:r>
          </a:p>
        </p:txBody>
      </p:sp>
      <p:sp>
        <p:nvSpPr>
          <p:cNvPr id="2" name="Title 1">
            <a:extLst>
              <a:ext uri="{FF2B5EF4-FFF2-40B4-BE49-F238E27FC236}">
                <a16:creationId xmlns:a16="http://schemas.microsoft.com/office/drawing/2014/main" id="{41D9E579-6A82-7B5E-4696-02CAC37C786D}"/>
              </a:ext>
            </a:extLst>
          </p:cNvPr>
          <p:cNvSpPr>
            <a:spLocks noGrp="1"/>
          </p:cNvSpPr>
          <p:nvPr>
            <p:ph type="ctrTitle" hasCustomPrompt="1"/>
          </p:nvPr>
        </p:nvSpPr>
        <p:spPr>
          <a:xfrm>
            <a:off x="741390" y="1318492"/>
            <a:ext cx="4814538" cy="4238750"/>
          </a:xfrm>
          <a:custGeom>
            <a:avLst/>
            <a:gdLst>
              <a:gd name="connsiteX0" fmla="*/ 0 w 7407903"/>
              <a:gd name="connsiteY0" fmla="*/ 0 h 4238750"/>
              <a:gd name="connsiteX1" fmla="*/ 7407903 w 7407903"/>
              <a:gd name="connsiteY1" fmla="*/ 12700 h 4238750"/>
              <a:gd name="connsiteX2" fmla="*/ 6070170 w 7407903"/>
              <a:gd name="connsiteY2" fmla="*/ 4238750 h 4238750"/>
              <a:gd name="connsiteX3" fmla="*/ 0 w 7407903"/>
              <a:gd name="connsiteY3" fmla="*/ 4179484 h 4238750"/>
              <a:gd name="connsiteX4" fmla="*/ 0 w 7407903"/>
              <a:gd name="connsiteY4" fmla="*/ 0 h 4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903" h="4238750">
                <a:moveTo>
                  <a:pt x="0" y="0"/>
                </a:moveTo>
                <a:lnTo>
                  <a:pt x="7407903" y="12700"/>
                </a:lnTo>
                <a:lnTo>
                  <a:pt x="6070170" y="4238750"/>
                </a:lnTo>
                <a:lnTo>
                  <a:pt x="0" y="4179484"/>
                </a:lnTo>
                <a:lnTo>
                  <a:pt x="0" y="0"/>
                </a:lnTo>
                <a:close/>
              </a:path>
            </a:pathLst>
          </a:custGeom>
        </p:spPr>
        <p:txBody>
          <a:bodyPr lIns="0" tIns="0" rIns="0" bIns="0" anchor="ctr" anchorCtr="0">
            <a:normAutofit/>
          </a:bodyPr>
          <a:lstStyle>
            <a:lvl1pPr marL="0" indent="0" algn="l">
              <a:lnSpc>
                <a:spcPct val="100000"/>
              </a:lnSpc>
              <a:tabLst>
                <a:tab pos="419100" algn="l"/>
                <a:tab pos="723900" algn="l"/>
              </a:tabLst>
              <a:defRPr sz="4650">
                <a:solidFill>
                  <a:schemeClr val="accent5"/>
                </a:solidFill>
              </a:defRPr>
            </a:lvl1pPr>
          </a:lstStyle>
          <a:p>
            <a:r>
              <a:rPr lang="en-US"/>
              <a:t>Lorem ipsum ol faceto quip otem  </a:t>
            </a:r>
            <a:r>
              <a:rPr lang="en-US" err="1"/>
              <a:t>morbi blandit </a:t>
            </a:r>
            <a:br>
              <a:rPr lang="en-US" err="1"/>
            </a:br>
            <a:r>
              <a:rPr lang="en-US" err="1"/>
              <a:t>cursus risu</a:t>
            </a:r>
            <a:endParaRPr lang="en-US"/>
          </a:p>
        </p:txBody>
      </p:sp>
    </p:spTree>
    <p:extLst>
      <p:ext uri="{BB962C8B-B14F-4D97-AF65-F5344CB8AC3E}">
        <p14:creationId xmlns:p14="http://schemas.microsoft.com/office/powerpoint/2010/main" val="4248628898"/>
      </p:ext>
    </p:extLst>
  </p:cSld>
  <p:clrMapOvr>
    <a:overrideClrMapping bg1="lt1" tx1="dk1" bg2="lt2" tx2="dk2" accent1="accent1" accent2="accent2" accent3="accent3" accent4="accent4" accent5="accent5" accent6="accent6" hlink="hlink" folHlink="folHlink"/>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fidential Info - FORT WORTH">
    <p:spTree>
      <p:nvGrpSpPr>
        <p:cNvPr id="1" name=""/>
        <p:cNvGrpSpPr/>
        <p:nvPr/>
      </p:nvGrpSpPr>
      <p:grpSpPr>
        <a:xfrm>
          <a:off x="0" y="0"/>
          <a:ext cx="0" cy="0"/>
          <a:chOff x="0" y="0"/>
          <a:chExt cx="0" cy="0"/>
        </a:xfrm>
      </p:grpSpPr>
      <p:sp>
        <p:nvSpPr>
          <p:cNvPr id="16" name="Rectangle 15"/>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7" name="Picture Placeholder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342900" y="1812578"/>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6" name="Picture 5">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8" name="TextBox 7"/>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pic>
        <p:nvPicPr>
          <p:cNvPr id="10" name="Picture Placeholder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1" name="Picture 10">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42900" y="1812578"/>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5" name="TextBox 14"/>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Tree>
    <p:extLst>
      <p:ext uri="{BB962C8B-B14F-4D97-AF65-F5344CB8AC3E}">
        <p14:creationId xmlns:p14="http://schemas.microsoft.com/office/powerpoint/2010/main" val="1992269924"/>
      </p:ext>
    </p:extLst>
  </p:cSld>
  <p:clrMapOvr>
    <a:overrideClrMapping bg1="lt1" tx1="dk1" bg2="lt2" tx2="dk2" accent1="accent1" accent2="accent2" accent3="accent3" accent4="accent4" accent5="accent5" accent6="accent6" hlink="hlink" folHlink="folHlink"/>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fidential Info - HOUSTON">
    <p:spTree>
      <p:nvGrpSpPr>
        <p:cNvPr id="1" name=""/>
        <p:cNvGrpSpPr/>
        <p:nvPr/>
      </p:nvGrpSpPr>
      <p:grpSpPr>
        <a:xfrm>
          <a:off x="0" y="0"/>
          <a:ext cx="0" cy="0"/>
          <a:chOff x="0" y="0"/>
          <a:chExt cx="0" cy="0"/>
        </a:xfrm>
      </p:grpSpPr>
      <p:sp>
        <p:nvSpPr>
          <p:cNvPr id="15" name="Rectangle 14"/>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7" name="Picture Placeholder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TextBox 20"/>
          <p:cNvSpPr txBox="1"/>
          <p:nvPr/>
        </p:nvSpPr>
        <p:spPr>
          <a:xfrm>
            <a:off x="342900" y="1813173"/>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a:t>
            </a:r>
            <a:r>
              <a:rPr lang="en-US" sz="1200" i="0" baseline="0">
                <a:solidFill>
                  <a:srgbClr val="001D2E"/>
                </a:solidFill>
                <a:latin typeface="Calibri Light" panose="020F0302020204030204" pitchFamily="34" charset="0"/>
                <a:cs typeface="Calibri Light" panose="020F0302020204030204" pitchFamily="34" charset="0"/>
              </a:rPr>
              <a:t> </a:t>
            </a:r>
            <a:r>
              <a:rPr lang="en-US" sz="1200" i="0">
                <a:solidFill>
                  <a:srgbClr val="001D2E"/>
                </a:solidFill>
                <a:latin typeface="Calibri Light" panose="020F0302020204030204" pitchFamily="34" charset="0"/>
                <a:cs typeface="Calibri Light" panose="020F0302020204030204" pitchFamily="34" charset="0"/>
              </a:rPr>
              <a:t>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6" name="Picture 5">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8" name="TextBox 7"/>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pic>
        <p:nvPicPr>
          <p:cNvPr id="10" name="Picture Placeholder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1" name="Picture 10">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42900" y="1813173"/>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a:t>
            </a:r>
            <a:r>
              <a:rPr lang="en-US" sz="1200" i="0" baseline="0">
                <a:solidFill>
                  <a:srgbClr val="001D2E"/>
                </a:solidFill>
                <a:latin typeface="Calibri Light" panose="020F0302020204030204" pitchFamily="34" charset="0"/>
                <a:cs typeface="Calibri Light" panose="020F0302020204030204" pitchFamily="34" charset="0"/>
              </a:rPr>
              <a:t> </a:t>
            </a:r>
            <a:r>
              <a:rPr lang="en-US" sz="1200" i="0">
                <a:solidFill>
                  <a:srgbClr val="001D2E"/>
                </a:solidFill>
                <a:latin typeface="Calibri Light" panose="020F0302020204030204" pitchFamily="34" charset="0"/>
                <a:cs typeface="Calibri Light" panose="020F0302020204030204" pitchFamily="34" charset="0"/>
              </a:rPr>
              <a:t>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4" name="TextBox 13"/>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Tree>
    <p:extLst>
      <p:ext uri="{BB962C8B-B14F-4D97-AF65-F5344CB8AC3E}">
        <p14:creationId xmlns:p14="http://schemas.microsoft.com/office/powerpoint/2010/main" val="2753405751"/>
      </p:ext>
    </p:extLst>
  </p:cSld>
  <p:clrMapOvr>
    <a:overrideClrMapping bg1="lt1" tx1="dk1" bg2="lt2" tx2="dk2" accent1="accent1" accent2="accent2" accent3="accent3" accent4="accent4" accent5="accent5" accent6="accent6" hlink="hlink" folHlink="folHlink"/>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fidential Info - SAN ANTONIO">
    <p:spTree>
      <p:nvGrpSpPr>
        <p:cNvPr id="1" name=""/>
        <p:cNvGrpSpPr/>
        <p:nvPr/>
      </p:nvGrpSpPr>
      <p:grpSpPr>
        <a:xfrm>
          <a:off x="0" y="0"/>
          <a:ext cx="0" cy="0"/>
          <a:chOff x="0" y="0"/>
          <a:chExt cx="0" cy="0"/>
        </a:xfrm>
      </p:grpSpPr>
      <p:sp>
        <p:nvSpPr>
          <p:cNvPr id="16" name="Rectangle 15"/>
          <p:cNvSpPr/>
          <p:nvPr/>
        </p:nvSpPr>
        <p:spPr>
          <a:xfrm>
            <a:off x="-59167" y="5810360"/>
            <a:ext cx="9294607" cy="106621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sp>
        <p:nvSpPr>
          <p:cNvPr id="17" name="Rectangle 3"/>
          <p:cNvSpPr/>
          <p:nvPr/>
        </p:nvSpPr>
        <p:spPr>
          <a:xfrm>
            <a:off x="4629475" y="-6620"/>
            <a:ext cx="4519514" cy="6864620"/>
          </a:xfrm>
          <a:custGeom>
            <a:avLst/>
            <a:gdLst>
              <a:gd name="connsiteX0" fmla="*/ 1674564 w 4519514"/>
              <a:gd name="connsiteY0" fmla="*/ 0 h 6864620"/>
              <a:gd name="connsiteX1" fmla="*/ 4519514 w 4519514"/>
              <a:gd name="connsiteY1" fmla="*/ 0 h 6864620"/>
              <a:gd name="connsiteX2" fmla="*/ 4519514 w 4519514"/>
              <a:gd name="connsiteY2" fmla="*/ 6864620 h 6864620"/>
              <a:gd name="connsiteX3" fmla="*/ 0 w 4519514"/>
              <a:gd name="connsiteY3" fmla="*/ 6864620 h 6864620"/>
              <a:gd name="connsiteX4" fmla="*/ 1674564 w 4519514"/>
              <a:gd name="connsiteY4" fmla="*/ 0 h 6864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514" h="6864620">
                <a:moveTo>
                  <a:pt x="1674564" y="0"/>
                </a:moveTo>
                <a:lnTo>
                  <a:pt x="4519514" y="0"/>
                </a:lnTo>
                <a:lnTo>
                  <a:pt x="4519514" y="6864620"/>
                </a:lnTo>
                <a:lnTo>
                  <a:pt x="0" y="6864620"/>
                </a:lnTo>
                <a:lnTo>
                  <a:pt x="1674564" y="0"/>
                </a:lnTo>
                <a:close/>
              </a:path>
            </a:pathLst>
          </a:custGeom>
          <a:blipFill dpi="0" rotWithShape="1">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342900" y="1811681"/>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6" name="Picture 5">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8" name="TextBox 7"/>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
        <p:nvSpPr>
          <p:cNvPr id="12" name="TextBox 11"/>
          <p:cNvSpPr txBox="1"/>
          <p:nvPr/>
        </p:nvSpPr>
        <p:spPr>
          <a:xfrm>
            <a:off x="342900" y="1811681"/>
            <a:ext cx="4486884"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solidFill>
                  <a:srgbClr val="001D2E"/>
                </a:solidFill>
                <a:latin typeface="Calibri Light" panose="020F0302020204030204" pitchFamily="34" charset="0"/>
                <a:cs typeface="Calibri Light" panose="020F0302020204030204" pitchFamily="34" charset="0"/>
              </a:rPr>
              <a:t>CONFIDENTIAL</a:t>
            </a:r>
            <a:r>
              <a:rPr lang="en-US" sz="1200" b="1" baseline="0">
                <a:solidFill>
                  <a:srgbClr val="001D2E"/>
                </a:solidFill>
                <a:latin typeface="Calibri Light" panose="020F0302020204030204" pitchFamily="34" charset="0"/>
                <a:cs typeface="Calibri Light" panose="020F0302020204030204" pitchFamily="34" charset="0"/>
              </a:rPr>
              <a:t> </a:t>
            </a:r>
            <a:r>
              <a:rPr lang="en-US" sz="1200" b="1">
                <a:solidFill>
                  <a:srgbClr val="001D2E"/>
                </a:solidFill>
                <a:latin typeface="Calibri Light" panose="020F0302020204030204" pitchFamily="34" charset="0"/>
                <a:cs typeface="Calibri Light" panose="020F0302020204030204" pitchFamily="34" charset="0"/>
              </a:rPr>
              <a:t>INFORMATION</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p>
          <a:p>
            <a:pPr algn="l"/>
            <a:r>
              <a:rPr lang="en-US" sz="1200" i="0">
                <a:solidFill>
                  <a:srgbClr val="001D2E"/>
                </a:solidFill>
                <a:latin typeface="Calibri Light" panose="020F0302020204030204" pitchFamily="34" charset="0"/>
                <a:cs typeface="Calibri Light" panose="020F0302020204030204" pitchFamily="34" charset="0"/>
              </a:rPr>
              <a:t>© Jackson Walker LLP</a:t>
            </a:r>
            <a:br>
              <a:rPr lang="en-US" sz="1200" i="0">
                <a:solidFill>
                  <a:srgbClr val="001D2E"/>
                </a:solidFill>
                <a:latin typeface="Calibri Light" panose="020F0302020204030204" pitchFamily="34" charset="0"/>
                <a:cs typeface="Calibri Light" panose="020F0302020204030204" pitchFamily="34" charset="0"/>
              </a:rPr>
            </a:br>
            <a:br>
              <a:rPr lang="en-US" sz="1200">
                <a:solidFill>
                  <a:srgbClr val="001D2E"/>
                </a:solidFill>
                <a:latin typeface="Calibri Light" panose="020F0302020204030204" pitchFamily="34" charset="0"/>
                <a:cs typeface="Calibri Light" panose="020F0302020204030204" pitchFamily="34" charset="0"/>
              </a:rPr>
            </a:br>
            <a:r>
              <a:rPr lang="en-US" sz="1200" b="1">
                <a:solidFill>
                  <a:srgbClr val="001D2E"/>
                </a:solidFill>
                <a:latin typeface="Calibri Light" panose="020F0302020204030204" pitchFamily="34" charset="0"/>
                <a:cs typeface="Calibri Light" panose="020F0302020204030204" pitchFamily="34" charset="0"/>
              </a:rPr>
              <a:t>EXISTENCE OF ATTORNEY-CLIENT RELATIONSHIP</a:t>
            </a:r>
            <a:br>
              <a:rPr lang="en-US" sz="1200">
                <a:solidFill>
                  <a:srgbClr val="001D2E"/>
                </a:solidFill>
                <a:latin typeface="Calibri Light" panose="020F0302020204030204" pitchFamily="34" charset="0"/>
                <a:cs typeface="Calibri Light" panose="020F0302020204030204" pitchFamily="34" charset="0"/>
              </a:rPr>
            </a:br>
            <a:r>
              <a:rPr lang="en-US" sz="1200">
                <a:solidFill>
                  <a:srgbClr val="001D2E"/>
                </a:solidFill>
                <a:latin typeface="Calibri Light" panose="020F0302020204030204" pitchFamily="34" charset="0"/>
                <a:cs typeface="Calibri Light" panose="020F0302020204030204" pitchFamily="34" charset="0"/>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5" name="TextBox 14"/>
          <p:cNvSpPr txBox="1"/>
          <p:nvPr/>
        </p:nvSpPr>
        <p:spPr>
          <a:xfrm>
            <a:off x="342901" y="6184809"/>
            <a:ext cx="40862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a:solidFill>
                  <a:schemeClr val="bg2">
                    <a:lumMod val="50000"/>
                  </a:schemeClr>
                </a:solidFill>
                <a:latin typeface="Calibri Light" panose="020F0302020204030204" pitchFamily="34" charset="0"/>
                <a:cs typeface="Calibri Light" panose="020F0302020204030204" pitchFamily="34" charset="0"/>
              </a:rPr>
              <a:t>Austin | Dallas | Fort Worth | Houston | San Angelo | San Antonio</a:t>
            </a:r>
          </a:p>
          <a:p>
            <a:pPr marL="0" marR="0" lvl="0" indent="0" algn="l" defTabSz="914400" rtl="0" eaLnBrk="1" fontAlgn="auto" latinLnBrk="0" hangingPunct="1">
              <a:lnSpc>
                <a:spcPct val="100000"/>
              </a:lnSpc>
              <a:spcBef>
                <a:spcPct val="0"/>
              </a:spcBef>
              <a:spcAft>
                <a:spcPct val="0"/>
              </a:spcAft>
              <a:buClrTx/>
              <a:buSzTx/>
              <a:buFontTx/>
              <a:buNone/>
              <a:defRPr/>
            </a:pPr>
            <a:r>
              <a:rPr lang="en-US" sz="1100" b="1">
                <a:solidFill>
                  <a:schemeClr val="bg2">
                    <a:lumMod val="50000"/>
                  </a:schemeClr>
                </a:solidFill>
                <a:latin typeface="Calibri Light" panose="020F0302020204030204" pitchFamily="34" charset="0"/>
                <a:cs typeface="Calibri Light" panose="020F0302020204030204" pitchFamily="34" charset="0"/>
              </a:rPr>
              <a:t>JW.com</a:t>
            </a:r>
          </a:p>
        </p:txBody>
      </p:sp>
    </p:spTree>
    <p:extLst>
      <p:ext uri="{BB962C8B-B14F-4D97-AF65-F5344CB8AC3E}">
        <p14:creationId xmlns:p14="http://schemas.microsoft.com/office/powerpoint/2010/main" val="767988368"/>
      </p:ext>
    </p:extLst>
  </p:cSld>
  <p:clrMapOvr>
    <a:overrideClrMapping bg1="lt1" tx1="dk1" bg2="lt2" tx2="dk2" accent1="accent1" accent2="accent2" accent3="accent3" accent4="accent4" accent5="accent5" accent6="accent6" hlink="hlink" folHlink="folHlink"/>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People Slide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ACB804-B52A-4C67-BEB9-CA03D2D242B2}" type="datetime4">
              <a:rPr lang="en-US" smtClean="0"/>
              <a:t>March 11, 2026</a:t>
            </a:fld>
            <a:endParaRPr lang="en-US"/>
          </a:p>
        </p:txBody>
      </p:sp>
      <p:sp>
        <p:nvSpPr>
          <p:cNvPr id="4" name="Slide Number Placeholder 3"/>
          <p:cNvSpPr>
            <a:spLocks noGrp="1"/>
          </p:cNvSpPr>
          <p:nvPr>
            <p:ph type="sldNum" sz="quarter" idx="11"/>
          </p:nvPr>
        </p:nvSpPr>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5EC437-4EF3-4E46-95AF-FA0ABC260497}" type="slidenum">
              <a:rPr lang="en-US" smtClean="0"/>
              <a:t>‹#›</a:t>
            </a:fld>
            <a:endParaRPr lang="en-US"/>
          </a:p>
        </p:txBody>
      </p:sp>
      <p:sp>
        <p:nvSpPr>
          <p:cNvPr id="5" name="Picture Placeholder 3"/>
          <p:cNvSpPr>
            <a:spLocks noGrp="1"/>
          </p:cNvSpPr>
          <p:nvPr>
            <p:ph type="pic" sz="quarter" idx="29"/>
          </p:nvPr>
        </p:nvSpPr>
        <p:spPr>
          <a:xfrm>
            <a:off x="548641" y="1361789"/>
            <a:ext cx="2379911" cy="2379911"/>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6" name="Text Placeholder 9"/>
          <p:cNvSpPr>
            <a:spLocks noGrp="1"/>
          </p:cNvSpPr>
          <p:nvPr>
            <p:ph type="body" sz="quarter" idx="30" hasCustomPrompt="1"/>
          </p:nvPr>
        </p:nvSpPr>
        <p:spPr>
          <a:xfrm>
            <a:off x="548641" y="3967153"/>
            <a:ext cx="2379911" cy="399404"/>
          </a:xfrm>
          <a:prstGeom prst="rect">
            <a:avLst/>
          </a:prstGeom>
        </p:spPr>
        <p:txBody>
          <a:bodyPr>
            <a:noAutofit/>
          </a:bodyPr>
          <a:lstStyle>
            <a:lvl1pPr marL="0" indent="0" algn="ctr">
              <a:buNone/>
              <a:defRPr sz="2400" b="1">
                <a:solidFill>
                  <a:srgbClr val="005091"/>
                </a:solidFill>
                <a:latin typeface="+mn-lt"/>
              </a:defRPr>
            </a:lvl1pPr>
          </a:lstStyle>
          <a:p>
            <a:pPr lvl="0"/>
            <a:r>
              <a:rPr lang="en-US"/>
              <a:t>First Last</a:t>
            </a:r>
          </a:p>
        </p:txBody>
      </p:sp>
      <p:sp>
        <p:nvSpPr>
          <p:cNvPr id="7" name="Text Placeholder 9"/>
          <p:cNvSpPr>
            <a:spLocks noGrp="1"/>
          </p:cNvSpPr>
          <p:nvPr>
            <p:ph type="body" sz="quarter" idx="31" hasCustomPrompt="1"/>
          </p:nvPr>
        </p:nvSpPr>
        <p:spPr>
          <a:xfrm>
            <a:off x="548641" y="4337778"/>
            <a:ext cx="2379911"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a:t>Position, City</a:t>
            </a:r>
          </a:p>
        </p:txBody>
      </p:sp>
      <p:sp>
        <p:nvSpPr>
          <p:cNvPr id="8" name="Text Placeholder 9"/>
          <p:cNvSpPr>
            <a:spLocks noGrp="1"/>
          </p:cNvSpPr>
          <p:nvPr>
            <p:ph type="body" sz="quarter" idx="32" hasCustomPrompt="1"/>
          </p:nvPr>
        </p:nvSpPr>
        <p:spPr>
          <a:xfrm>
            <a:off x="548641" y="4654476"/>
            <a:ext cx="2379911" cy="399404"/>
          </a:xfrm>
          <a:prstGeom prst="rect">
            <a:avLst/>
          </a:prstGeom>
        </p:spPr>
        <p:txBody>
          <a:bodyPr>
            <a:normAutofit/>
          </a:bodyPr>
          <a:lstStyle>
            <a:lvl1pPr marL="0" indent="0" algn="ctr">
              <a:buNone/>
              <a:defRPr lang="en-US" sz="2000" b="0" i="1"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a:t>Practice</a:t>
            </a:r>
          </a:p>
        </p:txBody>
      </p:sp>
      <p:sp>
        <p:nvSpPr>
          <p:cNvPr id="18" name="Text Placeholder 9"/>
          <p:cNvSpPr>
            <a:spLocks noGrp="1"/>
          </p:cNvSpPr>
          <p:nvPr>
            <p:ph type="body" sz="quarter" idx="34" hasCustomPrompt="1"/>
          </p:nvPr>
        </p:nvSpPr>
        <p:spPr>
          <a:xfrm>
            <a:off x="3420351" y="3989383"/>
            <a:ext cx="2379911" cy="399404"/>
          </a:xfrm>
          <a:prstGeom prst="rect">
            <a:avLst/>
          </a:prstGeom>
        </p:spPr>
        <p:txBody>
          <a:bodyPr>
            <a:noAutofit/>
          </a:bodyPr>
          <a:lstStyle>
            <a:lvl1pPr marL="0" indent="0" algn="ctr">
              <a:buNone/>
              <a:defRPr sz="2400" b="1">
                <a:solidFill>
                  <a:srgbClr val="005091"/>
                </a:solidFill>
                <a:latin typeface="+mn-lt"/>
              </a:defRPr>
            </a:lvl1pPr>
          </a:lstStyle>
          <a:p>
            <a:pPr lvl="0"/>
            <a:r>
              <a:rPr lang="en-US"/>
              <a:t>First Last</a:t>
            </a:r>
          </a:p>
        </p:txBody>
      </p:sp>
      <p:sp>
        <p:nvSpPr>
          <p:cNvPr id="19" name="Text Placeholder 9"/>
          <p:cNvSpPr>
            <a:spLocks noGrp="1"/>
          </p:cNvSpPr>
          <p:nvPr>
            <p:ph type="body" sz="quarter" idx="35" hasCustomPrompt="1"/>
          </p:nvPr>
        </p:nvSpPr>
        <p:spPr>
          <a:xfrm>
            <a:off x="3420351" y="4360008"/>
            <a:ext cx="2379911"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a:t>Position, City</a:t>
            </a:r>
          </a:p>
        </p:txBody>
      </p:sp>
      <p:sp>
        <p:nvSpPr>
          <p:cNvPr id="20" name="Text Placeholder 9"/>
          <p:cNvSpPr>
            <a:spLocks noGrp="1"/>
          </p:cNvSpPr>
          <p:nvPr>
            <p:ph type="body" sz="quarter" idx="36" hasCustomPrompt="1"/>
          </p:nvPr>
        </p:nvSpPr>
        <p:spPr>
          <a:xfrm>
            <a:off x="3420351" y="4676706"/>
            <a:ext cx="2379911" cy="399404"/>
          </a:xfrm>
          <a:prstGeom prst="rect">
            <a:avLst/>
          </a:prstGeom>
        </p:spPr>
        <p:txBody>
          <a:bodyPr>
            <a:normAutofit/>
          </a:bodyPr>
          <a:lstStyle>
            <a:lvl1pPr marL="0" indent="0" algn="ctr">
              <a:buNone/>
              <a:defRPr lang="en-US" sz="2000" b="0" i="1"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a:t>Practice</a:t>
            </a:r>
          </a:p>
        </p:txBody>
      </p:sp>
      <p:sp>
        <p:nvSpPr>
          <p:cNvPr id="25" name="Picture Placeholder 3"/>
          <p:cNvSpPr>
            <a:spLocks noGrp="1"/>
          </p:cNvSpPr>
          <p:nvPr>
            <p:ph type="pic" sz="quarter" idx="37"/>
          </p:nvPr>
        </p:nvSpPr>
        <p:spPr>
          <a:xfrm>
            <a:off x="3420351" y="1361789"/>
            <a:ext cx="2379911" cy="2379911"/>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13" name="Text Placeholder 9"/>
          <p:cNvSpPr>
            <a:spLocks noGrp="1"/>
          </p:cNvSpPr>
          <p:nvPr>
            <p:ph type="body" sz="quarter" idx="38" hasCustomPrompt="1"/>
          </p:nvPr>
        </p:nvSpPr>
        <p:spPr>
          <a:xfrm>
            <a:off x="548641" y="5002539"/>
            <a:ext cx="2379911" cy="399404"/>
          </a:xfrm>
          <a:prstGeom prst="rect">
            <a:avLst/>
          </a:prstGeom>
        </p:spPr>
        <p:txBody>
          <a:bodyPr>
            <a:normAutofit/>
          </a:bodyPr>
          <a:lstStyle>
            <a:lvl1pPr marL="0" indent="0" algn="ctr">
              <a:buNone/>
              <a:defRPr lang="en-US" sz="2000" b="0" i="0"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err="1"/>
              <a:t>XXX.XXX.XXXX</a:t>
            </a:r>
            <a:endParaRPr lang="en-US"/>
          </a:p>
        </p:txBody>
      </p:sp>
      <p:sp>
        <p:nvSpPr>
          <p:cNvPr id="14" name="Text Placeholder 9"/>
          <p:cNvSpPr>
            <a:spLocks noGrp="1"/>
          </p:cNvSpPr>
          <p:nvPr>
            <p:ph type="body" sz="quarter" idx="39" hasCustomPrompt="1"/>
          </p:nvPr>
        </p:nvSpPr>
        <p:spPr>
          <a:xfrm>
            <a:off x="3420351" y="5010112"/>
            <a:ext cx="2379911" cy="399404"/>
          </a:xfrm>
          <a:prstGeom prst="rect">
            <a:avLst/>
          </a:prstGeom>
        </p:spPr>
        <p:txBody>
          <a:bodyPr>
            <a:normAutofit/>
          </a:bodyPr>
          <a:lstStyle>
            <a:lvl1pPr marL="0" indent="0" algn="ctr">
              <a:buNone/>
              <a:defRPr lang="en-US" sz="2000" b="0" i="0"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err="1"/>
              <a:t>XXX.XXX.XXXX</a:t>
            </a:r>
            <a:endParaRPr lang="en-US"/>
          </a:p>
        </p:txBody>
      </p:sp>
      <p:sp>
        <p:nvSpPr>
          <p:cNvPr id="15" name="Text Placeholder 9"/>
          <p:cNvSpPr>
            <a:spLocks noGrp="1"/>
          </p:cNvSpPr>
          <p:nvPr>
            <p:ph type="body" sz="quarter" idx="40" hasCustomPrompt="1"/>
          </p:nvPr>
        </p:nvSpPr>
        <p:spPr>
          <a:xfrm>
            <a:off x="548641" y="5368944"/>
            <a:ext cx="2379911" cy="399404"/>
          </a:xfrm>
          <a:prstGeom prst="rect">
            <a:avLst/>
          </a:prstGeom>
        </p:spPr>
        <p:txBody>
          <a:bodyPr>
            <a:normAutofit/>
          </a:bodyPr>
          <a:lstStyle>
            <a:lvl1pPr marL="0" indent="0" algn="ctr">
              <a:buNone/>
              <a:defRPr lang="en-US" sz="2000" b="0" i="0"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a:t>email@jw.com</a:t>
            </a:r>
          </a:p>
        </p:txBody>
      </p:sp>
      <p:sp>
        <p:nvSpPr>
          <p:cNvPr id="16" name="Text Placeholder 9"/>
          <p:cNvSpPr>
            <a:spLocks noGrp="1"/>
          </p:cNvSpPr>
          <p:nvPr>
            <p:ph type="body" sz="quarter" idx="41" hasCustomPrompt="1"/>
          </p:nvPr>
        </p:nvSpPr>
        <p:spPr>
          <a:xfrm>
            <a:off x="3420351" y="5376517"/>
            <a:ext cx="2379911" cy="399404"/>
          </a:xfrm>
          <a:prstGeom prst="rect">
            <a:avLst/>
          </a:prstGeom>
        </p:spPr>
        <p:txBody>
          <a:bodyPr>
            <a:normAutofit/>
          </a:bodyPr>
          <a:lstStyle>
            <a:lvl1pPr marL="0" indent="0" algn="ctr">
              <a:buNone/>
              <a:defRPr lang="en-US" sz="2000" b="0" i="0"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a:t>email@jw.com</a:t>
            </a:r>
          </a:p>
        </p:txBody>
      </p:sp>
      <p:sp>
        <p:nvSpPr>
          <p:cNvPr id="17" name="Text Placeholder 9"/>
          <p:cNvSpPr>
            <a:spLocks noGrp="1"/>
          </p:cNvSpPr>
          <p:nvPr>
            <p:ph type="body" sz="quarter" idx="42" hasCustomPrompt="1"/>
          </p:nvPr>
        </p:nvSpPr>
        <p:spPr>
          <a:xfrm>
            <a:off x="6292060" y="3989383"/>
            <a:ext cx="2394740" cy="399404"/>
          </a:xfrm>
          <a:prstGeom prst="rect">
            <a:avLst/>
          </a:prstGeom>
        </p:spPr>
        <p:txBody>
          <a:bodyPr>
            <a:noAutofit/>
          </a:bodyPr>
          <a:lstStyle>
            <a:lvl1pPr marL="0" indent="0" algn="ctr">
              <a:buNone/>
              <a:defRPr sz="2400" b="1">
                <a:solidFill>
                  <a:srgbClr val="005091"/>
                </a:solidFill>
                <a:latin typeface="+mn-lt"/>
              </a:defRPr>
            </a:lvl1pPr>
          </a:lstStyle>
          <a:p>
            <a:pPr lvl="0"/>
            <a:r>
              <a:rPr lang="en-US"/>
              <a:t>First Last</a:t>
            </a:r>
          </a:p>
        </p:txBody>
      </p:sp>
      <p:sp>
        <p:nvSpPr>
          <p:cNvPr id="21" name="Text Placeholder 9"/>
          <p:cNvSpPr>
            <a:spLocks noGrp="1"/>
          </p:cNvSpPr>
          <p:nvPr>
            <p:ph type="body" sz="quarter" idx="43" hasCustomPrompt="1"/>
          </p:nvPr>
        </p:nvSpPr>
        <p:spPr>
          <a:xfrm>
            <a:off x="6292060" y="4360008"/>
            <a:ext cx="239474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a:t>Position, City</a:t>
            </a:r>
          </a:p>
        </p:txBody>
      </p:sp>
      <p:sp>
        <p:nvSpPr>
          <p:cNvPr id="22" name="Text Placeholder 9"/>
          <p:cNvSpPr>
            <a:spLocks noGrp="1"/>
          </p:cNvSpPr>
          <p:nvPr>
            <p:ph type="body" sz="quarter" idx="44" hasCustomPrompt="1"/>
          </p:nvPr>
        </p:nvSpPr>
        <p:spPr>
          <a:xfrm>
            <a:off x="6292060" y="4676706"/>
            <a:ext cx="2394740" cy="399404"/>
          </a:xfrm>
          <a:prstGeom prst="rect">
            <a:avLst/>
          </a:prstGeom>
        </p:spPr>
        <p:txBody>
          <a:bodyPr>
            <a:normAutofit/>
          </a:bodyPr>
          <a:lstStyle>
            <a:lvl1pPr marL="0" indent="0" algn="ctr">
              <a:buNone/>
              <a:defRPr lang="en-US" sz="2000" b="0" i="1"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a:t>Practice</a:t>
            </a:r>
          </a:p>
        </p:txBody>
      </p:sp>
      <p:sp>
        <p:nvSpPr>
          <p:cNvPr id="23" name="Picture Placeholder 3"/>
          <p:cNvSpPr>
            <a:spLocks noGrp="1"/>
          </p:cNvSpPr>
          <p:nvPr>
            <p:ph type="pic" sz="quarter" idx="45"/>
          </p:nvPr>
        </p:nvSpPr>
        <p:spPr>
          <a:xfrm>
            <a:off x="6292061" y="1361789"/>
            <a:ext cx="2379911" cy="2379911"/>
          </a:xfrm>
          <a:prstGeom prst="rect">
            <a:avLst/>
          </a:prstGeom>
        </p:spPr>
        <p:txBody>
          <a:bodyPr/>
          <a:lstStyle>
            <a:lvl1pPr>
              <a:buClr>
                <a:srgbClr val="005091"/>
              </a:buClr>
              <a:defRPr>
                <a:solidFill>
                  <a:srgbClr val="333333"/>
                </a:solidFill>
              </a:defRPr>
            </a:lvl1pPr>
          </a:lstStyle>
          <a:p>
            <a:r>
              <a:rPr lang="en-US"/>
              <a:t>Click icon to add picture</a:t>
            </a:r>
          </a:p>
        </p:txBody>
      </p:sp>
      <p:sp>
        <p:nvSpPr>
          <p:cNvPr id="24" name="Text Placeholder 9"/>
          <p:cNvSpPr>
            <a:spLocks noGrp="1"/>
          </p:cNvSpPr>
          <p:nvPr>
            <p:ph type="body" sz="quarter" idx="46" hasCustomPrompt="1"/>
          </p:nvPr>
        </p:nvSpPr>
        <p:spPr>
          <a:xfrm>
            <a:off x="6292060" y="5010112"/>
            <a:ext cx="2394740" cy="399404"/>
          </a:xfrm>
          <a:prstGeom prst="rect">
            <a:avLst/>
          </a:prstGeom>
        </p:spPr>
        <p:txBody>
          <a:bodyPr>
            <a:normAutofit/>
          </a:bodyPr>
          <a:lstStyle>
            <a:lvl1pPr marL="0" indent="0" algn="ctr">
              <a:buNone/>
              <a:defRPr lang="en-US" sz="2000" b="0" i="0"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err="1"/>
              <a:t>XXX.XXX.XXXX</a:t>
            </a:r>
            <a:endParaRPr lang="en-US"/>
          </a:p>
        </p:txBody>
      </p:sp>
      <p:sp>
        <p:nvSpPr>
          <p:cNvPr id="26" name="Text Placeholder 9"/>
          <p:cNvSpPr>
            <a:spLocks noGrp="1"/>
          </p:cNvSpPr>
          <p:nvPr>
            <p:ph type="body" sz="quarter" idx="47" hasCustomPrompt="1"/>
          </p:nvPr>
        </p:nvSpPr>
        <p:spPr>
          <a:xfrm>
            <a:off x="6292060" y="5376517"/>
            <a:ext cx="2394740" cy="399404"/>
          </a:xfrm>
          <a:prstGeom prst="rect">
            <a:avLst/>
          </a:prstGeom>
        </p:spPr>
        <p:txBody>
          <a:bodyPr>
            <a:normAutofit/>
          </a:bodyPr>
          <a:lstStyle>
            <a:lvl1pPr marL="0" indent="0" algn="ctr">
              <a:buNone/>
              <a:defRPr lang="en-US" sz="2000" b="0" i="0" kern="120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itchFamily="34" charset="0"/>
              <a:buNone/>
            </a:pPr>
            <a:r>
              <a:rPr lang="en-US"/>
              <a:t>email@jw.com</a:t>
            </a:r>
          </a:p>
        </p:txBody>
      </p:sp>
    </p:spTree>
    <p:extLst>
      <p:ext uri="{BB962C8B-B14F-4D97-AF65-F5344CB8AC3E}">
        <p14:creationId xmlns:p14="http://schemas.microsoft.com/office/powerpoint/2010/main" val="36424428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Stats and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5" name="Rectangle 34">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2" name="Text Placeholder 2">
            <a:extLst>
              <a:ext uri="{FF2B5EF4-FFF2-40B4-BE49-F238E27FC236}">
                <a16:creationId xmlns:a16="http://schemas.microsoft.com/office/drawing/2014/main" id="{49BEF6A4-C2E9-60E8-CDB5-3847A9BC6A2A}"/>
              </a:ext>
            </a:extLst>
          </p:cNvPr>
          <p:cNvSpPr>
            <a:spLocks noGrp="1"/>
          </p:cNvSpPr>
          <p:nvPr>
            <p:ph type="body" idx="23" hasCustomPrompt="1"/>
          </p:nvPr>
        </p:nvSpPr>
        <p:spPr>
          <a:xfrm>
            <a:off x="7127864" y="5562083"/>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43" name="Text Placeholder 10">
            <a:extLst>
              <a:ext uri="{FF2B5EF4-FFF2-40B4-BE49-F238E27FC236}">
                <a16:creationId xmlns:a16="http://schemas.microsoft.com/office/drawing/2014/main" id="{5243E628-80F5-25E6-20EB-3E5663B08A8E}"/>
              </a:ext>
            </a:extLst>
          </p:cNvPr>
          <p:cNvSpPr>
            <a:spLocks noGrp="1"/>
          </p:cNvSpPr>
          <p:nvPr>
            <p:ph type="body" sz="quarter" idx="24" hasCustomPrompt="1"/>
          </p:nvPr>
        </p:nvSpPr>
        <p:spPr>
          <a:xfrm>
            <a:off x="7127864" y="4555444"/>
            <a:ext cx="1497772" cy="1151248"/>
          </a:xfrm>
          <a:prstGeom prst="rect">
            <a:avLst/>
          </a:prstGeom>
        </p:spPr>
        <p:txBody>
          <a:bodyPr/>
          <a:lstStyle>
            <a:lvl1pPr marL="0" indent="0">
              <a:lnSpc>
                <a:spcPct val="95000"/>
              </a:lnSpc>
              <a:buNone/>
              <a:defRPr sz="6600">
                <a:solidFill>
                  <a:schemeClr val="bg1"/>
                </a:solidFill>
              </a:defRPr>
            </a:lvl1pPr>
          </a:lstStyle>
          <a:p>
            <a:r>
              <a:rPr lang="en-US"/>
              <a:t>114</a:t>
            </a:r>
          </a:p>
        </p:txBody>
      </p:sp>
      <p:sp>
        <p:nvSpPr>
          <p:cNvPr id="34" name="Rectangle 33">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40" name="Text Placeholder 2">
            <a:extLst>
              <a:ext uri="{FF2B5EF4-FFF2-40B4-BE49-F238E27FC236}">
                <a16:creationId xmlns:a16="http://schemas.microsoft.com/office/drawing/2014/main" id="{49BEF6A4-C2E9-60E8-CDB5-3847A9BC6A2A}"/>
              </a:ext>
            </a:extLst>
          </p:cNvPr>
          <p:cNvSpPr>
            <a:spLocks noGrp="1"/>
          </p:cNvSpPr>
          <p:nvPr>
            <p:ph type="body" idx="21" hasCustomPrompt="1"/>
          </p:nvPr>
        </p:nvSpPr>
        <p:spPr>
          <a:xfrm>
            <a:off x="7127864" y="3421953"/>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sp>
        <p:nvSpPr>
          <p:cNvPr id="41" name="Text Placeholder 10">
            <a:extLst>
              <a:ext uri="{FF2B5EF4-FFF2-40B4-BE49-F238E27FC236}">
                <a16:creationId xmlns:a16="http://schemas.microsoft.com/office/drawing/2014/main" id="{5243E628-80F5-25E6-20EB-3E5663B08A8E}"/>
              </a:ext>
            </a:extLst>
          </p:cNvPr>
          <p:cNvSpPr>
            <a:spLocks noGrp="1"/>
          </p:cNvSpPr>
          <p:nvPr>
            <p:ph type="body" sz="quarter" idx="22" hasCustomPrompt="1"/>
          </p:nvPr>
        </p:nvSpPr>
        <p:spPr>
          <a:xfrm>
            <a:off x="7127864" y="2415316"/>
            <a:ext cx="1497772" cy="1151248"/>
          </a:xfrm>
          <a:prstGeom prst="rect">
            <a:avLst/>
          </a:prstGeom>
        </p:spPr>
        <p:txBody>
          <a:bodyPr/>
          <a:lstStyle>
            <a:lvl1pPr marL="0" indent="0">
              <a:lnSpc>
                <a:spcPct val="95000"/>
              </a:lnSpc>
              <a:buNone/>
              <a:defRPr sz="6600">
                <a:solidFill>
                  <a:schemeClr val="bg1"/>
                </a:solidFill>
              </a:defRPr>
            </a:lvl1pPr>
          </a:lstStyle>
          <a:p>
            <a:r>
              <a:rPr lang="en-US"/>
              <a:t>87</a:t>
            </a:r>
          </a:p>
        </p:txBody>
      </p:sp>
      <p:sp>
        <p:nvSpPr>
          <p:cNvPr id="33" name="Rectangle 32">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 name="Title 1">
            <a:extLst>
              <a:ext uri="{FF2B5EF4-FFF2-40B4-BE49-F238E27FC236}">
                <a16:creationId xmlns:a16="http://schemas.microsoft.com/office/drawing/2014/main" id="{8EADC52D-F6CD-3D5B-CB78-C2431F0DC25F}"/>
              </a:ext>
            </a:extLst>
          </p:cNvPr>
          <p:cNvSpPr>
            <a:spLocks noGrp="1"/>
          </p:cNvSpPr>
          <p:nvPr>
            <p:ph type="title" hasCustomPrompt="1"/>
          </p:nvPr>
        </p:nvSpPr>
        <p:spPr>
          <a:xfrm>
            <a:off x="667513" y="1044092"/>
            <a:ext cx="5422589" cy="818103"/>
          </a:xfrm>
          <a:prstGeom prst="rect">
            <a:avLst/>
          </a:prstGeom>
        </p:spPr>
        <p:txBody>
          <a:bodyPr anchor="t" anchorCtr="0">
            <a:noAutofit/>
          </a:bodyPr>
          <a:lstStyle>
            <a:lvl1pPr marL="0" marR="0" indent="0" algn="l" defTabSz="685800" rtl="0" eaLnBrk="1" fontAlgn="auto" latinLnBrk="0" hangingPunct="1">
              <a:lnSpc>
                <a:spcPct val="95000"/>
              </a:lnSpc>
              <a:spcBef>
                <a:spcPct val="0"/>
              </a:spcBef>
              <a:spcAft>
                <a:spcPts val="0"/>
              </a:spcAft>
              <a:buClrTx/>
              <a:buSzTx/>
              <a:buFontTx/>
              <a:buNone/>
              <a:tabLst/>
              <a:defRPr sz="2000" baseline="0">
                <a:solidFill>
                  <a:schemeClr val="accent5"/>
                </a:solidFill>
              </a:defRPr>
            </a:lvl1pPr>
          </a:lstStyle>
          <a:p>
            <a:pPr marL="0" marR="0" lvl="0" indent="0" algn="l" defTabSz="685800" rtl="0" eaLnBrk="1" fontAlgn="auto" latinLnBrk="0" hangingPunct="1">
              <a:lnSpc>
                <a:spcPct val="95000"/>
              </a:lnSpc>
              <a:spcBef>
                <a:spcPct val="0"/>
              </a:spcBef>
              <a:spcAft>
                <a:spcPts val="0"/>
              </a:spcAft>
              <a:buClrTx/>
              <a:buSzTx/>
              <a:buFontTx/>
              <a:buNone/>
              <a:tabLst/>
              <a:defRPr/>
            </a:pPr>
            <a:r>
              <a:rPr lang="en-US" sz="2800" dirty="0">
                <a:solidFill>
                  <a:srgbClr val="269A91"/>
                </a:solidFill>
                <a:latin typeface="+mj-lt"/>
              </a:rPr>
              <a:t>Fostering a culture where everyone belongs.</a:t>
            </a:r>
            <a:endParaRPr lang="en-US" dirty="0"/>
          </a:p>
        </p:txBody>
      </p:sp>
      <p:sp>
        <p:nvSpPr>
          <p:cNvPr id="26" name="Text Placeholder 2">
            <a:extLst>
              <a:ext uri="{FF2B5EF4-FFF2-40B4-BE49-F238E27FC236}">
                <a16:creationId xmlns:a16="http://schemas.microsoft.com/office/drawing/2014/main" id="{49BEF6A4-C2E9-60E8-CDB5-3847A9BC6A2A}"/>
              </a:ext>
            </a:extLst>
          </p:cNvPr>
          <p:cNvSpPr>
            <a:spLocks noGrp="1"/>
          </p:cNvSpPr>
          <p:nvPr>
            <p:ph type="body" idx="16" hasCustomPrompt="1"/>
          </p:nvPr>
        </p:nvSpPr>
        <p:spPr>
          <a:xfrm>
            <a:off x="7127864" y="1279640"/>
            <a:ext cx="1498887" cy="387743"/>
          </a:xfrm>
          <a:prstGeom prst="rect">
            <a:avLst/>
          </a:prstGeom>
        </p:spPr>
        <p:txBody>
          <a:bodyPr lIns="0" tIns="0" rIns="0" bIns="0">
            <a:noAutofit/>
          </a:bodyPr>
          <a:lstStyle>
            <a:lvl1pPr marL="85725" indent="0" rtl="0">
              <a:lnSpc>
                <a:spcPct val="95000"/>
              </a:lnSpc>
              <a:spcBef>
                <a:spcPct val="0"/>
              </a:spcBef>
              <a:spcAft>
                <a:spcPct val="0"/>
              </a:spcAft>
              <a:buFont typeface="Wingdings" pitchFamily="2" charset="2"/>
              <a:buNone/>
              <a:defRPr sz="1100" b="1" i="0" spc="15" baseline="0">
                <a:solidFill>
                  <a:schemeClr val="bg1"/>
                </a:solidFill>
                <a:latin typeface="Calibri Light" panose="020F0302020204030204" pitchFamily="34" charset="0"/>
                <a:cs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rtl="0">
              <a:spcBef>
                <a:spcPct val="0"/>
              </a:spcBef>
              <a:spcAft>
                <a:spcPct val="0"/>
              </a:spcAft>
            </a:pPr>
            <a:r>
              <a:rPr lang="pt-BR"/>
              <a:t>morbi malesuada sem quis arcu gravida</a:t>
            </a:r>
            <a:endParaRPr lang="en-US"/>
          </a:p>
        </p:txBody>
      </p:sp>
      <p:cxnSp>
        <p:nvCxnSpPr>
          <p:cNvPr id="31" name="Straight Connector 30">
            <a:extLst>
              <a:ext uri="{FF2B5EF4-FFF2-40B4-BE49-F238E27FC236}">
                <a16:creationId xmlns:a16="http://schemas.microsoft.com/office/drawing/2014/main" id="{C1FF7E9F-5FC7-A90D-7E8B-FC448E25C96B}"/>
              </a:ext>
            </a:extLst>
          </p:cNvPr>
          <p:cNvCxnSpPr/>
          <p:nvPr userDrawn="1"/>
        </p:nvCxnSpPr>
        <p:spPr>
          <a:xfrm flipH="1">
            <a:off x="764922" y="549676"/>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803966F4-75DB-0860-9B25-0E505178C50D}"/>
              </a:ext>
            </a:extLst>
          </p:cNvPr>
          <p:cNvSpPr>
            <a:spLocks noGrp="1"/>
          </p:cNvSpPr>
          <p:nvPr>
            <p:ph type="subTitle" idx="19" hasCustomPrompt="1"/>
          </p:nvPr>
        </p:nvSpPr>
        <p:spPr>
          <a:xfrm>
            <a:off x="852362" y="549679"/>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BELONGING &amp; INCLUSION</a:t>
            </a:r>
          </a:p>
        </p:txBody>
      </p:sp>
      <p:sp>
        <p:nvSpPr>
          <p:cNvPr id="37" name="Text Placeholder 10">
            <a:extLst>
              <a:ext uri="{FF2B5EF4-FFF2-40B4-BE49-F238E27FC236}">
                <a16:creationId xmlns:a16="http://schemas.microsoft.com/office/drawing/2014/main" id="{5243E628-80F5-25E6-20EB-3E5663B08A8E}"/>
              </a:ext>
            </a:extLst>
          </p:cNvPr>
          <p:cNvSpPr>
            <a:spLocks noGrp="1"/>
          </p:cNvSpPr>
          <p:nvPr>
            <p:ph type="body" sz="quarter" idx="20" hasCustomPrompt="1"/>
          </p:nvPr>
        </p:nvSpPr>
        <p:spPr>
          <a:xfrm>
            <a:off x="7127864" y="273001"/>
            <a:ext cx="1497772" cy="1151248"/>
          </a:xfrm>
          <a:prstGeom prst="rect">
            <a:avLst/>
          </a:prstGeom>
        </p:spPr>
        <p:txBody>
          <a:bodyPr/>
          <a:lstStyle>
            <a:lvl1pPr marL="0" indent="0">
              <a:lnSpc>
                <a:spcPct val="95000"/>
              </a:lnSpc>
              <a:buNone/>
              <a:defRPr sz="6600">
                <a:solidFill>
                  <a:schemeClr val="bg1"/>
                </a:solidFill>
              </a:defRPr>
            </a:lvl1pPr>
          </a:lstStyle>
          <a:p>
            <a:r>
              <a:rPr lang="en-US"/>
              <a:t>58</a:t>
            </a:r>
          </a:p>
        </p:txBody>
      </p:sp>
      <p:sp>
        <p:nvSpPr>
          <p:cNvPr id="24" name="Rectangle 23">
            <a:extLst>
              <a:ext uri="{FF2B5EF4-FFF2-40B4-BE49-F238E27FC236}">
                <a16:creationId xmlns:a16="http://schemas.microsoft.com/office/drawing/2014/main" id="{503001DD-A4C3-6EB6-A7D6-429733DFAE02}"/>
              </a:ext>
            </a:extLst>
          </p:cNvPr>
          <p:cNvSpPr/>
          <p:nvPr/>
        </p:nvSpPr>
        <p:spPr>
          <a:xfrm>
            <a:off x="7034084" y="1"/>
            <a:ext cx="2109917" cy="6238648"/>
          </a:xfrm>
          <a:prstGeom prst="rect">
            <a:avLst/>
          </a:prstGeom>
          <a:solidFill>
            <a:srgbClr val="00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5" name="Rectangle 24">
            <a:extLst>
              <a:ext uri="{FF2B5EF4-FFF2-40B4-BE49-F238E27FC236}">
                <a16:creationId xmlns:a16="http://schemas.microsoft.com/office/drawing/2014/main" id="{D86C18A2-1B88-FEC1-B414-E7167CFB7559}"/>
              </a:ext>
            </a:extLst>
          </p:cNvPr>
          <p:cNvSpPr/>
          <p:nvPr/>
        </p:nvSpPr>
        <p:spPr>
          <a:xfrm>
            <a:off x="6917609" y="4311834"/>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7" name="Rectangle 26">
            <a:extLst>
              <a:ext uri="{FF2B5EF4-FFF2-40B4-BE49-F238E27FC236}">
                <a16:creationId xmlns:a16="http://schemas.microsoft.com/office/drawing/2014/main" id="{AD277FD3-AF72-4843-5B4A-0B135CCB2C39}"/>
              </a:ext>
            </a:extLst>
          </p:cNvPr>
          <p:cNvSpPr/>
          <p:nvPr/>
        </p:nvSpPr>
        <p:spPr>
          <a:xfrm>
            <a:off x="6917609" y="2156108"/>
            <a:ext cx="2058030" cy="1929053"/>
          </a:xfrm>
          <a:prstGeom prst="rect">
            <a:avLst/>
          </a:prstGeom>
          <a:solidFill>
            <a:srgbClr val="269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30" name="Rectangle 29">
            <a:extLst>
              <a:ext uri="{FF2B5EF4-FFF2-40B4-BE49-F238E27FC236}">
                <a16:creationId xmlns:a16="http://schemas.microsoft.com/office/drawing/2014/main" id="{089719DC-4FBC-11B5-269C-C0F296489F5E}"/>
              </a:ext>
            </a:extLst>
          </p:cNvPr>
          <p:cNvSpPr/>
          <p:nvPr/>
        </p:nvSpPr>
        <p:spPr>
          <a:xfrm>
            <a:off x="6917609" y="-2475"/>
            <a:ext cx="2058030" cy="19290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pic>
        <p:nvPicPr>
          <p:cNvPr id="5" name="Picture 4" descr="A logo for a company&#10;&#10;AI-generated content may be incorrect.">
            <a:extLst>
              <a:ext uri="{FF2B5EF4-FFF2-40B4-BE49-F238E27FC236}">
                <a16:creationId xmlns:a16="http://schemas.microsoft.com/office/drawing/2014/main" id="{F6F2FDBC-F8A5-E890-2F8F-A9CA54E2FB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706" y="2438400"/>
            <a:ext cx="1674495" cy="1371600"/>
          </a:xfrm>
          <a:prstGeom prst="rect">
            <a:avLst/>
          </a:prstGeom>
          <a:ln>
            <a:noFill/>
          </a:ln>
          <a:effectLst>
            <a:outerShdw blurRad="292100" dist="139700" dir="2700000" algn="tl" rotWithShape="0">
              <a:srgbClr val="333333">
                <a:alpha val="65000"/>
              </a:srgbClr>
            </a:outerShdw>
          </a:effectLst>
        </p:spPr>
      </p:pic>
      <p:pic>
        <p:nvPicPr>
          <p:cNvPr id="8" name="Picture 7" descr="A gold circular badge with white text&#10;&#10;AI-generated content may be incorrect.">
            <a:extLst>
              <a:ext uri="{FF2B5EF4-FFF2-40B4-BE49-F238E27FC236}">
                <a16:creationId xmlns:a16="http://schemas.microsoft.com/office/drawing/2014/main" id="{C907B2B5-A2F7-EF28-F253-47626C71CC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304800"/>
            <a:ext cx="1371600" cy="13716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C22B52F-38B2-18AE-6263-7CF42368AB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078228" y="4648249"/>
            <a:ext cx="1837172" cy="1371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9891489"/>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 Houston">
    <p:spTree>
      <p:nvGrpSpPr>
        <p:cNvPr id="1" name=""/>
        <p:cNvGrpSpPr/>
        <p:nvPr/>
      </p:nvGrpSpPr>
      <p:grpSpPr>
        <a:xfrm>
          <a:off x="0" y="0"/>
          <a:ext cx="0" cy="0"/>
          <a:chOff x="0" y="0"/>
          <a:chExt cx="0" cy="0"/>
        </a:xfrm>
      </p:grpSpPr>
      <p:sp>
        <p:nvSpPr>
          <p:cNvPr id="18" name="Rectangle 17"/>
          <p:cNvSpPr/>
          <p:nvPr/>
        </p:nvSpPr>
        <p:spPr>
          <a:xfrm>
            <a:off x="-59167" y="5810359"/>
            <a:ext cx="9294607" cy="106537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2" name="Picture Placeholder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a:extLst>
              <a:ext uri="{FF2B5EF4-FFF2-40B4-BE49-F238E27FC236}">
                <a16:creationId xmlns:a16="http://schemas.microsoft.com/office/drawing/2014/main" id="{ACAF5078-090B-CDD8-6F63-CFEAC5AA5B95}"/>
              </a:ext>
            </a:extLst>
          </p:cNvPr>
          <p:cNvSpPr>
            <a:spLocks noGrp="1"/>
          </p:cNvSpPr>
          <p:nvPr>
            <p:ph type="subTitle" idx="1" hasCustomPrompt="1"/>
          </p:nvPr>
        </p:nvSpPr>
        <p:spPr>
          <a:xfrm>
            <a:off x="852362" y="874892"/>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LOREMISH</a:t>
            </a:r>
          </a:p>
        </p:txBody>
      </p:sp>
      <p:cxnSp>
        <p:nvCxnSpPr>
          <p:cNvPr id="10" name="Straight Connector 9">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0DC7E24C-8E28-B737-E3DC-ECC4177397B9}"/>
              </a:ext>
            </a:extLst>
          </p:cNvPr>
          <p:cNvSpPr>
            <a:spLocks noGrp="1"/>
          </p:cNvSpPr>
          <p:nvPr>
            <p:ph type="body" sz="quarter" idx="12" hasCustomPrompt="1"/>
          </p:nvPr>
        </p:nvSpPr>
        <p:spPr>
          <a:xfrm>
            <a:off x="741391" y="5810358"/>
            <a:ext cx="3285367" cy="519112"/>
          </a:xfrm>
          <a:prstGeom prst="rect">
            <a:avLst/>
          </a:prstGeom>
        </p:spPr>
        <p:txBody>
          <a:bodyPr/>
          <a:lstStyle>
            <a:lvl1pPr marL="0" indent="0">
              <a:buNone/>
              <a:defRPr sz="1800"/>
            </a:lvl1pPr>
          </a:lstStyle>
          <a:p>
            <a:r>
              <a:rPr lang="en-US"/>
              <a:t>Lorem ipsum subhead sub relum.</a:t>
            </a:r>
          </a:p>
        </p:txBody>
      </p:sp>
      <p:pic>
        <p:nvPicPr>
          <p:cNvPr id="11" name="Picture 10">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pic>
        <p:nvPicPr>
          <p:cNvPr id="13" name="Picture Placeholder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9475" y="-6620"/>
            <a:ext cx="4519514" cy="6876569"/>
          </a:xfrm>
          <a:custGeom>
            <a:avLst/>
            <a:gdLst>
              <a:gd name="connsiteX0" fmla="*/ 6019368 w 6026019"/>
              <a:gd name="connsiteY0" fmla="*/ 1879180 h 6876569"/>
              <a:gd name="connsiteX1" fmla="*/ 6026019 w 6026019"/>
              <a:gd name="connsiteY1" fmla="*/ 6876569 h 6876569"/>
              <a:gd name="connsiteX2" fmla="*/ 0 w 6026019"/>
              <a:gd name="connsiteY2" fmla="*/ 6868738 h 6876569"/>
              <a:gd name="connsiteX3" fmla="*/ 279429 w 6026019"/>
              <a:gd name="connsiteY3" fmla="*/ 6049099 h 6876569"/>
              <a:gd name="connsiteX4" fmla="*/ 6019368 w 6026019"/>
              <a:gd name="connsiteY4" fmla="*/ 1879180 h 6876569"/>
              <a:gd name="connsiteX5" fmla="*/ 6019368 w 6026019"/>
              <a:gd name="connsiteY5" fmla="*/ 6619 h 6876569"/>
              <a:gd name="connsiteX6" fmla="*/ 6019368 w 6026019"/>
              <a:gd name="connsiteY6" fmla="*/ 1856523 h 6876569"/>
              <a:gd name="connsiteX7" fmla="*/ 285074 w 6026019"/>
              <a:gd name="connsiteY7" fmla="*/ 6026056 h 6876569"/>
              <a:gd name="connsiteX8" fmla="*/ 2241202 w 6026019"/>
              <a:gd name="connsiteY8" fmla="*/ 0 h 6876569"/>
              <a:gd name="connsiteX9" fmla="*/ 6019368 w 6026019"/>
              <a:gd name="connsiteY9" fmla="*/ 6619 h 687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6019" h="6876569">
                <a:moveTo>
                  <a:pt x="6019368" y="1879180"/>
                </a:moveTo>
                <a:lnTo>
                  <a:pt x="6026019" y="6876569"/>
                </a:lnTo>
                <a:lnTo>
                  <a:pt x="0" y="6868738"/>
                </a:lnTo>
                <a:lnTo>
                  <a:pt x="279429" y="6049099"/>
                </a:lnTo>
                <a:lnTo>
                  <a:pt x="6019368" y="1879180"/>
                </a:lnTo>
                <a:close/>
                <a:moveTo>
                  <a:pt x="6019368" y="6619"/>
                </a:moveTo>
                <a:lnTo>
                  <a:pt x="6019368" y="1856523"/>
                </a:lnTo>
                <a:lnTo>
                  <a:pt x="285074" y="6026056"/>
                </a:lnTo>
                <a:lnTo>
                  <a:pt x="2241202" y="0"/>
                </a:lnTo>
                <a:lnTo>
                  <a:pt x="6019368" y="6619"/>
                </a:lnTo>
                <a:close/>
              </a:path>
            </a:pathLst>
          </a:custGeom>
        </p:spPr>
      </p:pic>
      <p:pic>
        <p:nvPicPr>
          <p:cNvPr id="15" name="Picture 14">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6" name="Straight Connector 15">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9" name="Text Placeholder 15">
            <a:extLst>
              <a:ext uri="{FF2B5EF4-FFF2-40B4-BE49-F238E27FC236}">
                <a16:creationId xmlns:a16="http://schemas.microsoft.com/office/drawing/2014/main" id="{2514A236-B111-F1B8-D556-BF3DDECA1C43}"/>
              </a:ext>
            </a:extLst>
          </p:cNvPr>
          <p:cNvSpPr>
            <a:spLocks noGrp="1"/>
          </p:cNvSpPr>
          <p:nvPr>
            <p:ph type="body" sz="quarter" idx="15" hasCustomPrompt="1"/>
          </p:nvPr>
        </p:nvSpPr>
        <p:spPr>
          <a:xfrm>
            <a:off x="5779009" y="5925312"/>
            <a:ext cx="2191941" cy="332582"/>
          </a:xfrm>
          <a:prstGeom prst="rect">
            <a:avLst/>
          </a:prstGeom>
        </p:spPr>
        <p:txBody>
          <a:bodyPr/>
          <a:lstStyle>
            <a:lvl1pPr marL="0" marR="0" indent="0" algn="r" defTabSz="685800" rtl="0" eaLnBrk="1" fontAlgn="auto" latinLnBrk="0" hangingPunct="1">
              <a:lnSpc>
                <a:spcPct val="90000"/>
              </a:lnSpc>
              <a:spcBef>
                <a:spcPts val="750"/>
              </a:spcBef>
              <a:spcAft>
                <a:spcPct val="0"/>
              </a:spcAft>
              <a:buClrTx/>
              <a:buSzPct val="80000"/>
              <a:buFont typeface="Wingdings" pitchFamily="2" charset="2"/>
              <a:buNone/>
              <a:defRPr sz="1050">
                <a:solidFill>
                  <a:schemeClr val="bg1"/>
                </a:solidFill>
              </a:defRPr>
            </a:lvl1pPr>
          </a:lstStyle>
          <a:p>
            <a:pPr marL="0" marR="0" lvl="0" indent="0" algn="r" defTabSz="685800" rtl="0" eaLnBrk="1" fontAlgn="auto" latinLnBrk="0" hangingPunct="1">
              <a:lnSpc>
                <a:spcPct val="90000"/>
              </a:lnSpc>
              <a:spcBef>
                <a:spcPts val="750"/>
              </a:spcBef>
              <a:spcAft>
                <a:spcPct val="0"/>
              </a:spcAft>
              <a:buClrTx/>
              <a:buSzPct val="80000"/>
              <a:buFont typeface="Wingdings" pitchFamily="2" charset="2"/>
              <a:buNone/>
              <a:defRPr/>
            </a:pPr>
            <a:r>
              <a:rPr lang="en-US"/>
              <a:t>February 1, 2025</a:t>
            </a:r>
          </a:p>
        </p:txBody>
      </p:sp>
      <p:sp>
        <p:nvSpPr>
          <p:cNvPr id="2" name="Title 1">
            <a:extLst>
              <a:ext uri="{FF2B5EF4-FFF2-40B4-BE49-F238E27FC236}">
                <a16:creationId xmlns:a16="http://schemas.microsoft.com/office/drawing/2014/main" id="{41D9E579-6A82-7B5E-4696-02CAC37C786D}"/>
              </a:ext>
            </a:extLst>
          </p:cNvPr>
          <p:cNvSpPr>
            <a:spLocks noGrp="1"/>
          </p:cNvSpPr>
          <p:nvPr>
            <p:ph type="ctrTitle" hasCustomPrompt="1"/>
          </p:nvPr>
        </p:nvSpPr>
        <p:spPr>
          <a:xfrm>
            <a:off x="741390" y="1318492"/>
            <a:ext cx="4814538" cy="4238750"/>
          </a:xfrm>
          <a:custGeom>
            <a:avLst/>
            <a:gdLst>
              <a:gd name="connsiteX0" fmla="*/ 0 w 7407903"/>
              <a:gd name="connsiteY0" fmla="*/ 0 h 4238750"/>
              <a:gd name="connsiteX1" fmla="*/ 7407903 w 7407903"/>
              <a:gd name="connsiteY1" fmla="*/ 12700 h 4238750"/>
              <a:gd name="connsiteX2" fmla="*/ 6070170 w 7407903"/>
              <a:gd name="connsiteY2" fmla="*/ 4238750 h 4238750"/>
              <a:gd name="connsiteX3" fmla="*/ 0 w 7407903"/>
              <a:gd name="connsiteY3" fmla="*/ 4179484 h 4238750"/>
              <a:gd name="connsiteX4" fmla="*/ 0 w 7407903"/>
              <a:gd name="connsiteY4" fmla="*/ 0 h 4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903" h="4238750">
                <a:moveTo>
                  <a:pt x="0" y="0"/>
                </a:moveTo>
                <a:lnTo>
                  <a:pt x="7407903" y="12700"/>
                </a:lnTo>
                <a:lnTo>
                  <a:pt x="6070170" y="4238750"/>
                </a:lnTo>
                <a:lnTo>
                  <a:pt x="0" y="4179484"/>
                </a:lnTo>
                <a:lnTo>
                  <a:pt x="0" y="0"/>
                </a:lnTo>
                <a:close/>
              </a:path>
            </a:pathLst>
          </a:custGeom>
        </p:spPr>
        <p:txBody>
          <a:bodyPr lIns="0" tIns="0" rIns="0" bIns="0" anchor="ctr" anchorCtr="0">
            <a:normAutofit/>
          </a:bodyPr>
          <a:lstStyle>
            <a:lvl1pPr marL="0" indent="0" algn="l">
              <a:lnSpc>
                <a:spcPct val="100000"/>
              </a:lnSpc>
              <a:tabLst>
                <a:tab pos="419100" algn="l"/>
                <a:tab pos="723900" algn="l"/>
              </a:tabLst>
              <a:defRPr sz="4650">
                <a:solidFill>
                  <a:schemeClr val="accent5"/>
                </a:solidFill>
              </a:defRPr>
            </a:lvl1pPr>
          </a:lstStyle>
          <a:p>
            <a:r>
              <a:rPr lang="en-US"/>
              <a:t>Lorem ipsum ol faceto quip otem  </a:t>
            </a:r>
            <a:r>
              <a:rPr lang="en-US" err="1"/>
              <a:t>morbi blandit </a:t>
            </a:r>
            <a:br>
              <a:rPr lang="en-US" err="1"/>
            </a:br>
            <a:r>
              <a:rPr lang="en-US" err="1"/>
              <a:t>cursus risu</a:t>
            </a:r>
            <a:endParaRPr lang="en-US"/>
          </a:p>
        </p:txBody>
      </p:sp>
    </p:spTree>
    <p:extLst>
      <p:ext uri="{BB962C8B-B14F-4D97-AF65-F5344CB8AC3E}">
        <p14:creationId xmlns:p14="http://schemas.microsoft.com/office/powerpoint/2010/main" val="3166526801"/>
      </p:ext>
    </p:extLst>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 San Antonio">
    <p:spTree>
      <p:nvGrpSpPr>
        <p:cNvPr id="1" name=""/>
        <p:cNvGrpSpPr/>
        <p:nvPr/>
      </p:nvGrpSpPr>
      <p:grpSpPr>
        <a:xfrm>
          <a:off x="0" y="0"/>
          <a:ext cx="0" cy="0"/>
          <a:chOff x="0" y="0"/>
          <a:chExt cx="0" cy="0"/>
        </a:xfrm>
      </p:grpSpPr>
      <p:sp>
        <p:nvSpPr>
          <p:cNvPr id="18" name="Rectangle 17"/>
          <p:cNvSpPr/>
          <p:nvPr/>
        </p:nvSpPr>
        <p:spPr>
          <a:xfrm>
            <a:off x="-59167" y="5810359"/>
            <a:ext cx="9294607" cy="106537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sp>
        <p:nvSpPr>
          <p:cNvPr id="4" name="Rectangle 3"/>
          <p:cNvSpPr/>
          <p:nvPr/>
        </p:nvSpPr>
        <p:spPr>
          <a:xfrm>
            <a:off x="4629475" y="-6620"/>
            <a:ext cx="4519514" cy="6864620"/>
          </a:xfrm>
          <a:custGeom>
            <a:avLst/>
            <a:gdLst>
              <a:gd name="connsiteX0" fmla="*/ 1674564 w 4519514"/>
              <a:gd name="connsiteY0" fmla="*/ 0 h 6864620"/>
              <a:gd name="connsiteX1" fmla="*/ 4519514 w 4519514"/>
              <a:gd name="connsiteY1" fmla="*/ 0 h 6864620"/>
              <a:gd name="connsiteX2" fmla="*/ 4519514 w 4519514"/>
              <a:gd name="connsiteY2" fmla="*/ 6864620 h 6864620"/>
              <a:gd name="connsiteX3" fmla="*/ 0 w 4519514"/>
              <a:gd name="connsiteY3" fmla="*/ 6864620 h 6864620"/>
              <a:gd name="connsiteX4" fmla="*/ 1674564 w 4519514"/>
              <a:gd name="connsiteY4" fmla="*/ 0 h 6864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514" h="6864620">
                <a:moveTo>
                  <a:pt x="1674564" y="0"/>
                </a:moveTo>
                <a:lnTo>
                  <a:pt x="4519514" y="0"/>
                </a:lnTo>
                <a:lnTo>
                  <a:pt x="4519514" y="6864620"/>
                </a:lnTo>
                <a:lnTo>
                  <a:pt x="0" y="6864620"/>
                </a:lnTo>
                <a:lnTo>
                  <a:pt x="1674564" y="0"/>
                </a:lnTo>
                <a:close/>
              </a:path>
            </a:pathLst>
          </a:custGeom>
          <a:blipFill dpi="0" rotWithShape="1">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9" name="Picture 8">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8993B3D9-EF08-127E-AECA-C3364348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p:spPr>
      </p:pic>
      <p:sp>
        <p:nvSpPr>
          <p:cNvPr id="3" name="Subtitle 2">
            <a:extLst>
              <a:ext uri="{FF2B5EF4-FFF2-40B4-BE49-F238E27FC236}">
                <a16:creationId xmlns:a16="http://schemas.microsoft.com/office/drawing/2014/main" id="{ACAF5078-090B-CDD8-6F63-CFEAC5AA5B95}"/>
              </a:ext>
            </a:extLst>
          </p:cNvPr>
          <p:cNvSpPr>
            <a:spLocks noGrp="1"/>
          </p:cNvSpPr>
          <p:nvPr>
            <p:ph type="subTitle" idx="1" hasCustomPrompt="1"/>
          </p:nvPr>
        </p:nvSpPr>
        <p:spPr>
          <a:xfrm>
            <a:off x="852362" y="874892"/>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LOREMISH</a:t>
            </a:r>
          </a:p>
        </p:txBody>
      </p:sp>
      <p:cxnSp>
        <p:nvCxnSpPr>
          <p:cNvPr id="10" name="Straight Connector 9">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0DC7E24C-8E28-B737-E3DC-ECC4177397B9}"/>
              </a:ext>
            </a:extLst>
          </p:cNvPr>
          <p:cNvSpPr>
            <a:spLocks noGrp="1"/>
          </p:cNvSpPr>
          <p:nvPr>
            <p:ph type="body" sz="quarter" idx="12" hasCustomPrompt="1"/>
          </p:nvPr>
        </p:nvSpPr>
        <p:spPr>
          <a:xfrm>
            <a:off x="741391" y="5810358"/>
            <a:ext cx="3285367" cy="519112"/>
          </a:xfrm>
          <a:prstGeom prst="rect">
            <a:avLst/>
          </a:prstGeom>
        </p:spPr>
        <p:txBody>
          <a:bodyPr/>
          <a:lstStyle>
            <a:lvl1pPr marL="0" indent="0">
              <a:buNone/>
              <a:defRPr sz="1800"/>
            </a:lvl1pPr>
          </a:lstStyle>
          <a:p>
            <a:r>
              <a:rPr lang="en-US"/>
              <a:t>Lorem ipsum subhead sub relum.</a:t>
            </a:r>
          </a:p>
        </p:txBody>
      </p:sp>
      <p:pic>
        <p:nvPicPr>
          <p:cNvPr id="11" name="Picture 10">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cxnSp>
        <p:nvCxnSpPr>
          <p:cNvPr id="16" name="Straight Connector 15">
            <a:extLst>
              <a:ext uri="{FF2B5EF4-FFF2-40B4-BE49-F238E27FC236}">
                <a16:creationId xmlns:a16="http://schemas.microsoft.com/office/drawing/2014/main" id="{113526F3-6654-A97F-4119-10C1C56E902E}"/>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10575C5-D65F-F4B7-67F8-3EECB0E67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9" name="Text Placeholder 15">
            <a:extLst>
              <a:ext uri="{FF2B5EF4-FFF2-40B4-BE49-F238E27FC236}">
                <a16:creationId xmlns:a16="http://schemas.microsoft.com/office/drawing/2014/main" id="{2514A236-B111-F1B8-D556-BF3DDECA1C43}"/>
              </a:ext>
            </a:extLst>
          </p:cNvPr>
          <p:cNvSpPr>
            <a:spLocks noGrp="1"/>
          </p:cNvSpPr>
          <p:nvPr>
            <p:ph type="body" sz="quarter" idx="15" hasCustomPrompt="1"/>
          </p:nvPr>
        </p:nvSpPr>
        <p:spPr>
          <a:xfrm>
            <a:off x="5779009" y="5925312"/>
            <a:ext cx="2191941" cy="332582"/>
          </a:xfrm>
          <a:prstGeom prst="rect">
            <a:avLst/>
          </a:prstGeom>
        </p:spPr>
        <p:txBody>
          <a:bodyPr/>
          <a:lstStyle>
            <a:lvl1pPr marL="0" marR="0" indent="0" algn="r" defTabSz="685800" rtl="0" eaLnBrk="1" fontAlgn="auto" latinLnBrk="0" hangingPunct="1">
              <a:lnSpc>
                <a:spcPct val="90000"/>
              </a:lnSpc>
              <a:spcBef>
                <a:spcPts val="750"/>
              </a:spcBef>
              <a:spcAft>
                <a:spcPct val="0"/>
              </a:spcAft>
              <a:buClrTx/>
              <a:buSzPct val="80000"/>
              <a:buFont typeface="Wingdings" pitchFamily="2" charset="2"/>
              <a:buNone/>
              <a:defRPr sz="1050">
                <a:solidFill>
                  <a:schemeClr val="bg1"/>
                </a:solidFill>
              </a:defRPr>
            </a:lvl1pPr>
          </a:lstStyle>
          <a:p>
            <a:pPr marL="0" marR="0" lvl="0" indent="0" algn="r" defTabSz="685800" rtl="0" eaLnBrk="1" fontAlgn="auto" latinLnBrk="0" hangingPunct="1">
              <a:lnSpc>
                <a:spcPct val="90000"/>
              </a:lnSpc>
              <a:spcBef>
                <a:spcPts val="750"/>
              </a:spcBef>
              <a:spcAft>
                <a:spcPct val="0"/>
              </a:spcAft>
              <a:buClrTx/>
              <a:buSzPct val="80000"/>
              <a:buFont typeface="Wingdings" pitchFamily="2" charset="2"/>
              <a:buNone/>
              <a:defRPr/>
            </a:pPr>
            <a:r>
              <a:rPr lang="en-US"/>
              <a:t>February 1, 2025</a:t>
            </a:r>
          </a:p>
        </p:txBody>
      </p:sp>
      <p:sp>
        <p:nvSpPr>
          <p:cNvPr id="2" name="Title 1">
            <a:extLst>
              <a:ext uri="{FF2B5EF4-FFF2-40B4-BE49-F238E27FC236}">
                <a16:creationId xmlns:a16="http://schemas.microsoft.com/office/drawing/2014/main" id="{41D9E579-6A82-7B5E-4696-02CAC37C786D}"/>
              </a:ext>
            </a:extLst>
          </p:cNvPr>
          <p:cNvSpPr>
            <a:spLocks noGrp="1"/>
          </p:cNvSpPr>
          <p:nvPr>
            <p:ph type="ctrTitle" hasCustomPrompt="1"/>
          </p:nvPr>
        </p:nvSpPr>
        <p:spPr>
          <a:xfrm>
            <a:off x="741390" y="1318492"/>
            <a:ext cx="4814538" cy="4238750"/>
          </a:xfrm>
          <a:custGeom>
            <a:avLst/>
            <a:gdLst>
              <a:gd name="connsiteX0" fmla="*/ 0 w 7407903"/>
              <a:gd name="connsiteY0" fmla="*/ 0 h 4238750"/>
              <a:gd name="connsiteX1" fmla="*/ 7407903 w 7407903"/>
              <a:gd name="connsiteY1" fmla="*/ 12700 h 4238750"/>
              <a:gd name="connsiteX2" fmla="*/ 6070170 w 7407903"/>
              <a:gd name="connsiteY2" fmla="*/ 4238750 h 4238750"/>
              <a:gd name="connsiteX3" fmla="*/ 0 w 7407903"/>
              <a:gd name="connsiteY3" fmla="*/ 4179484 h 4238750"/>
              <a:gd name="connsiteX4" fmla="*/ 0 w 7407903"/>
              <a:gd name="connsiteY4" fmla="*/ 0 h 4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903" h="4238750">
                <a:moveTo>
                  <a:pt x="0" y="0"/>
                </a:moveTo>
                <a:lnTo>
                  <a:pt x="7407903" y="12700"/>
                </a:lnTo>
                <a:lnTo>
                  <a:pt x="6070170" y="4238750"/>
                </a:lnTo>
                <a:lnTo>
                  <a:pt x="0" y="4179484"/>
                </a:lnTo>
                <a:lnTo>
                  <a:pt x="0" y="0"/>
                </a:lnTo>
                <a:close/>
              </a:path>
            </a:pathLst>
          </a:custGeom>
        </p:spPr>
        <p:txBody>
          <a:bodyPr lIns="0" tIns="0" rIns="0" bIns="0" anchor="ctr" anchorCtr="0">
            <a:normAutofit/>
          </a:bodyPr>
          <a:lstStyle>
            <a:lvl1pPr marL="0" indent="0" algn="l">
              <a:lnSpc>
                <a:spcPct val="100000"/>
              </a:lnSpc>
              <a:tabLst>
                <a:tab pos="419100" algn="l"/>
                <a:tab pos="723900" algn="l"/>
              </a:tabLst>
              <a:defRPr sz="4650">
                <a:solidFill>
                  <a:schemeClr val="accent5"/>
                </a:solidFill>
              </a:defRPr>
            </a:lvl1pPr>
          </a:lstStyle>
          <a:p>
            <a:r>
              <a:rPr lang="en-US"/>
              <a:t>Lorem ipsum ol faceto quip otem  </a:t>
            </a:r>
            <a:r>
              <a:rPr lang="en-US" err="1"/>
              <a:t>morbi blandit </a:t>
            </a:r>
            <a:br>
              <a:rPr lang="en-US" err="1"/>
            </a:br>
            <a:r>
              <a:rPr lang="en-US" err="1"/>
              <a:t>cursus risu</a:t>
            </a:r>
            <a:endParaRPr lang="en-US"/>
          </a:p>
        </p:txBody>
      </p:sp>
    </p:spTree>
    <p:extLst>
      <p:ext uri="{BB962C8B-B14F-4D97-AF65-F5344CB8AC3E}">
        <p14:creationId xmlns:p14="http://schemas.microsoft.com/office/powerpoint/2010/main" val="2477917261"/>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 Dark">
    <p:bg>
      <p:bgPr>
        <a:solidFill>
          <a:srgbClr val="051D2E"/>
        </a:solidFill>
        <a:effectLst/>
      </p:bgPr>
    </p:bg>
    <p:spTree>
      <p:nvGrpSpPr>
        <p:cNvPr id="1" name=""/>
        <p:cNvGrpSpPr/>
        <p:nvPr/>
      </p:nvGrpSpPr>
      <p:grpSpPr>
        <a:xfrm>
          <a:off x="0" y="0"/>
          <a:ext cx="0" cy="0"/>
          <a:chOff x="0" y="0"/>
          <a:chExt cx="0" cy="0"/>
        </a:xfrm>
      </p:grpSpPr>
      <p:sp>
        <p:nvSpPr>
          <p:cNvPr id="14" name="Rectangle 13"/>
          <p:cNvSpPr/>
          <p:nvPr/>
        </p:nvSpPr>
        <p:spPr>
          <a:xfrm>
            <a:off x="-59167" y="5810360"/>
            <a:ext cx="9294607" cy="1278931"/>
          </a:xfrm>
          <a:prstGeom prst="rect">
            <a:avLst/>
          </a:prstGeom>
          <a:solidFill>
            <a:srgbClr val="051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pic>
        <p:nvPicPr>
          <p:cNvPr id="18" name="Picture 17" descr="Background pattern&#10;&#10;Description automatically generated with low confidence">
            <a:extLst>
              <a:ext uri="{FF2B5EF4-FFF2-40B4-BE49-F238E27FC236}">
                <a16:creationId xmlns:a16="http://schemas.microsoft.com/office/drawing/2014/main" id="{8CE6A8DE-9A91-ADF5-FA3A-06C088027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10">
            <a:extLst>
              <a:ext uri="{FF2B5EF4-FFF2-40B4-BE49-F238E27FC236}">
                <a16:creationId xmlns:a16="http://schemas.microsoft.com/office/drawing/2014/main" id="{F6E86ED4-8B15-4208-0F43-2723F8211619}"/>
              </a:ext>
            </a:extLst>
          </p:cNvPr>
          <p:cNvSpPr>
            <a:spLocks noGrp="1"/>
          </p:cNvSpPr>
          <p:nvPr>
            <p:ph type="body" sz="quarter" idx="12" hasCustomPrompt="1"/>
          </p:nvPr>
        </p:nvSpPr>
        <p:spPr>
          <a:xfrm>
            <a:off x="741391" y="5810358"/>
            <a:ext cx="3285367" cy="519112"/>
          </a:xfrm>
          <a:prstGeom prst="rect">
            <a:avLst/>
          </a:prstGeom>
        </p:spPr>
        <p:txBody>
          <a:bodyPr/>
          <a:lstStyle>
            <a:lvl1pPr marL="0" indent="0">
              <a:buNone/>
              <a:defRPr sz="1800"/>
            </a:lvl1pPr>
          </a:lstStyle>
          <a:p>
            <a:r>
              <a:rPr lang="en-US"/>
              <a:t>Lorem ipsum subhead sub relum.</a:t>
            </a:r>
          </a:p>
        </p:txBody>
      </p:sp>
      <p:sp>
        <p:nvSpPr>
          <p:cNvPr id="7" name="Text Placeholder 15">
            <a:extLst>
              <a:ext uri="{FF2B5EF4-FFF2-40B4-BE49-F238E27FC236}">
                <a16:creationId xmlns:a16="http://schemas.microsoft.com/office/drawing/2014/main" id="{2514A236-B111-F1B8-D556-BF3DDECA1C43}"/>
              </a:ext>
            </a:extLst>
          </p:cNvPr>
          <p:cNvSpPr>
            <a:spLocks noGrp="1"/>
          </p:cNvSpPr>
          <p:nvPr>
            <p:ph type="body" sz="quarter" idx="14" hasCustomPrompt="1"/>
          </p:nvPr>
        </p:nvSpPr>
        <p:spPr>
          <a:xfrm>
            <a:off x="5779913" y="5929261"/>
            <a:ext cx="2191941" cy="332582"/>
          </a:xfrm>
          <a:prstGeom prst="rect">
            <a:avLst/>
          </a:prstGeom>
        </p:spPr>
        <p:txBody>
          <a:bodyPr/>
          <a:lstStyle>
            <a:lvl1pPr marL="0" marR="0" indent="0" algn="r" defTabSz="685800" rtl="0" eaLnBrk="1" fontAlgn="auto" latinLnBrk="0" hangingPunct="1">
              <a:lnSpc>
                <a:spcPct val="90000"/>
              </a:lnSpc>
              <a:spcBef>
                <a:spcPts val="750"/>
              </a:spcBef>
              <a:spcAft>
                <a:spcPct val="0"/>
              </a:spcAft>
              <a:buClrTx/>
              <a:buSzPct val="80000"/>
              <a:buFont typeface="Wingdings" pitchFamily="2" charset="2"/>
              <a:buNone/>
              <a:defRPr sz="1050"/>
            </a:lvl1pPr>
          </a:lstStyle>
          <a:p>
            <a:pPr marL="0" marR="0" lvl="0" indent="0" algn="r" defTabSz="685800" rtl="0" eaLnBrk="1" fontAlgn="auto" latinLnBrk="0" hangingPunct="1">
              <a:lnSpc>
                <a:spcPct val="90000"/>
              </a:lnSpc>
              <a:spcBef>
                <a:spcPts val="750"/>
              </a:spcBef>
              <a:spcAft>
                <a:spcPct val="0"/>
              </a:spcAft>
              <a:buClrTx/>
              <a:buSzPct val="80000"/>
              <a:buFont typeface="Wingdings" pitchFamily="2" charset="2"/>
              <a:buNone/>
              <a:defRPr/>
            </a:pPr>
            <a:r>
              <a:rPr lang="en-US"/>
              <a:t>February 1, 2025</a:t>
            </a:r>
          </a:p>
        </p:txBody>
      </p:sp>
      <p:sp>
        <p:nvSpPr>
          <p:cNvPr id="15" name="Subtitle 2">
            <a:extLst>
              <a:ext uri="{FF2B5EF4-FFF2-40B4-BE49-F238E27FC236}">
                <a16:creationId xmlns:a16="http://schemas.microsoft.com/office/drawing/2014/main" id="{E7BACB6F-125B-BC4A-527B-AE3EE894C118}"/>
              </a:ext>
            </a:extLst>
          </p:cNvPr>
          <p:cNvSpPr>
            <a:spLocks noGrp="1"/>
          </p:cNvSpPr>
          <p:nvPr>
            <p:ph type="subTitle" idx="1" hasCustomPrompt="1"/>
          </p:nvPr>
        </p:nvSpPr>
        <p:spPr>
          <a:xfrm>
            <a:off x="852362" y="874892"/>
            <a:ext cx="3541073" cy="360077"/>
          </a:xfrm>
          <a:prstGeom prst="rect">
            <a:avLst/>
          </a:prstGeom>
        </p:spPr>
        <p:txBody>
          <a:bodyPr lIns="0" tIns="0" rIns="0" bIns="0">
            <a:normAutofit/>
          </a:bodyPr>
          <a:lstStyle>
            <a:lvl1pPr marL="0" indent="0" algn="l">
              <a:buNone/>
              <a:defRPr sz="1350" b="0" i="0" u="none" spc="23" baseline="0">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LOREMISH</a:t>
            </a:r>
          </a:p>
        </p:txBody>
      </p:sp>
      <p:cxnSp>
        <p:nvCxnSpPr>
          <p:cNvPr id="16" name="Straight Connector 15">
            <a:extLst>
              <a:ext uri="{FF2B5EF4-FFF2-40B4-BE49-F238E27FC236}">
                <a16:creationId xmlns:a16="http://schemas.microsoft.com/office/drawing/2014/main" id="{A167BD2A-7070-FC00-AB08-91D68A3B87A2}"/>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pic>
        <p:nvPicPr>
          <p:cNvPr id="10" name="Picture 9" descr="Background pattern&#10;&#10;Description automatically generated with low confidence">
            <a:extLst>
              <a:ext uri="{FF2B5EF4-FFF2-40B4-BE49-F238E27FC236}">
                <a16:creationId xmlns:a16="http://schemas.microsoft.com/office/drawing/2014/main" id="{8CE6A8DE-9A91-ADF5-FA3A-06C088027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1" name="Straight Connector 10">
            <a:extLst>
              <a:ext uri="{FF2B5EF4-FFF2-40B4-BE49-F238E27FC236}">
                <a16:creationId xmlns:a16="http://schemas.microsoft.com/office/drawing/2014/main" id="{A167BD2A-7070-FC00-AB08-91D68A3B87A2}"/>
              </a:ext>
            </a:extLst>
          </p:cNvPr>
          <p:cNvCxnSpPr/>
          <p:nvPr/>
        </p:nvCxnSpPr>
        <p:spPr>
          <a:xfrm flipH="1">
            <a:off x="764922" y="874888"/>
            <a:ext cx="0" cy="21432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10575C5-D65F-F4B7-67F8-3EECB0E674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53" y="762890"/>
            <a:ext cx="1878330" cy="245013"/>
          </a:xfrm>
          <a:prstGeom prst="rect">
            <a:avLst/>
          </a:prstGeom>
        </p:spPr>
      </p:pic>
      <p:sp>
        <p:nvSpPr>
          <p:cNvPr id="12" name="Title 1">
            <a:extLst>
              <a:ext uri="{FF2B5EF4-FFF2-40B4-BE49-F238E27FC236}">
                <a16:creationId xmlns:a16="http://schemas.microsoft.com/office/drawing/2014/main" id="{2C4AA402-46B0-0346-5B80-0B81E5CA920C}"/>
              </a:ext>
            </a:extLst>
          </p:cNvPr>
          <p:cNvSpPr>
            <a:spLocks noGrp="1"/>
          </p:cNvSpPr>
          <p:nvPr>
            <p:ph type="ctrTitle" hasCustomPrompt="1"/>
          </p:nvPr>
        </p:nvSpPr>
        <p:spPr>
          <a:xfrm>
            <a:off x="741390" y="1318492"/>
            <a:ext cx="4814538" cy="4238750"/>
          </a:xfrm>
          <a:custGeom>
            <a:avLst/>
            <a:gdLst>
              <a:gd name="connsiteX0" fmla="*/ 0 w 7407903"/>
              <a:gd name="connsiteY0" fmla="*/ 0 h 4238750"/>
              <a:gd name="connsiteX1" fmla="*/ 7407903 w 7407903"/>
              <a:gd name="connsiteY1" fmla="*/ 12700 h 4238750"/>
              <a:gd name="connsiteX2" fmla="*/ 6070170 w 7407903"/>
              <a:gd name="connsiteY2" fmla="*/ 4238750 h 4238750"/>
              <a:gd name="connsiteX3" fmla="*/ 0 w 7407903"/>
              <a:gd name="connsiteY3" fmla="*/ 4179484 h 4238750"/>
              <a:gd name="connsiteX4" fmla="*/ 0 w 7407903"/>
              <a:gd name="connsiteY4" fmla="*/ 0 h 4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7903" h="4238750">
                <a:moveTo>
                  <a:pt x="0" y="0"/>
                </a:moveTo>
                <a:lnTo>
                  <a:pt x="7407903" y="12700"/>
                </a:lnTo>
                <a:lnTo>
                  <a:pt x="6070170" y="4238750"/>
                </a:lnTo>
                <a:lnTo>
                  <a:pt x="0" y="4179484"/>
                </a:lnTo>
                <a:lnTo>
                  <a:pt x="0" y="0"/>
                </a:lnTo>
                <a:close/>
              </a:path>
            </a:pathLst>
          </a:custGeom>
        </p:spPr>
        <p:txBody>
          <a:bodyPr lIns="0" tIns="0" rIns="0" bIns="0" anchor="ctr" anchorCtr="0">
            <a:normAutofit/>
          </a:bodyPr>
          <a:lstStyle>
            <a:lvl1pPr marL="0" indent="0" algn="l">
              <a:lnSpc>
                <a:spcPct val="100000"/>
              </a:lnSpc>
              <a:tabLst>
                <a:tab pos="419100" algn="l"/>
                <a:tab pos="723900" algn="l"/>
              </a:tabLst>
              <a:defRPr sz="4650">
                <a:solidFill>
                  <a:schemeClr val="accent5"/>
                </a:solidFill>
              </a:defRPr>
            </a:lvl1pPr>
          </a:lstStyle>
          <a:p>
            <a:r>
              <a:rPr lang="en-US"/>
              <a:t>Lorem ipsum ol faceto quip otem  </a:t>
            </a:r>
            <a:r>
              <a:rPr lang="en-US" err="1"/>
              <a:t>morbi blandit </a:t>
            </a:r>
            <a:br>
              <a:rPr lang="en-US" err="1"/>
            </a:br>
            <a:r>
              <a:rPr lang="en-US" err="1"/>
              <a:t>cursus risu</a:t>
            </a:r>
            <a:endParaRPr lang="en-US"/>
          </a:p>
        </p:txBody>
      </p:sp>
    </p:spTree>
    <p:extLst>
      <p:ext uri="{BB962C8B-B14F-4D97-AF65-F5344CB8AC3E}">
        <p14:creationId xmlns:p14="http://schemas.microsoft.com/office/powerpoint/2010/main" val="2181593376"/>
      </p:ext>
    </p:extLst>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Rectangle 4"/>
          <p:cNvSpPr/>
          <p:nvPr/>
        </p:nvSpPr>
        <p:spPr>
          <a:xfrm>
            <a:off x="-59167" y="5810360"/>
            <a:ext cx="9294607" cy="127893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800"/>
          </a:p>
        </p:txBody>
      </p:sp>
      <p:sp>
        <p:nvSpPr>
          <p:cNvPr id="2" name="Title 1">
            <a:extLst>
              <a:ext uri="{FF2B5EF4-FFF2-40B4-BE49-F238E27FC236}">
                <a16:creationId xmlns:a16="http://schemas.microsoft.com/office/drawing/2014/main" id="{EE942A81-6872-C57C-FAD1-8AC32047E615}"/>
              </a:ext>
            </a:extLst>
          </p:cNvPr>
          <p:cNvSpPr>
            <a:spLocks noGrp="1"/>
          </p:cNvSpPr>
          <p:nvPr>
            <p:ph type="title" hasCustomPrompt="1"/>
          </p:nvPr>
        </p:nvSpPr>
        <p:spPr>
          <a:xfrm>
            <a:off x="735529" y="2550187"/>
            <a:ext cx="4198670" cy="1325563"/>
          </a:xfrm>
          <a:prstGeom prst="rect">
            <a:avLst/>
          </a:prstGeom>
        </p:spPr>
        <p:txBody>
          <a:bodyPr>
            <a:normAutofit/>
          </a:bodyPr>
          <a:lstStyle>
            <a:lvl1pPr>
              <a:defRPr sz="4050">
                <a:solidFill>
                  <a:schemeClr val="accent5"/>
                </a:solidFill>
              </a:defRPr>
            </a:lvl1pPr>
          </a:lstStyle>
          <a:p>
            <a:r>
              <a:rPr lang="en-US"/>
              <a:t>Lorem divider</a:t>
            </a:r>
          </a:p>
        </p:txBody>
      </p:sp>
      <p:pic>
        <p:nvPicPr>
          <p:cNvPr id="7" name="Picture 6">
            <a:extLst>
              <a:ext uri="{FF2B5EF4-FFF2-40B4-BE49-F238E27FC236}">
                <a16:creationId xmlns:a16="http://schemas.microsoft.com/office/drawing/2014/main" id="{1FA21FC4-88A8-8934-B837-271C8E163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1FA21FC4-88A8-8934-B837-271C8E163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019074"/>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5759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54097"/>
            <a:ext cx="7886700" cy="50228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2100A1F-8C19-024A-DCD1-FBE7ADE82E86}"/>
              </a:ext>
            </a:extLst>
          </p:cNvPr>
          <p:cNvSpPr/>
          <p:nvPr/>
        </p:nvSpPr>
        <p:spPr>
          <a:xfrm>
            <a:off x="-16784" y="6231988"/>
            <a:ext cx="9177571" cy="626012"/>
          </a:xfrm>
          <a:prstGeom prst="rect">
            <a:avLst/>
          </a:prstGeom>
          <a:gradFill flip="none" rotWithShape="1">
            <a:gsLst>
              <a:gs pos="0">
                <a:schemeClr val="tx2"/>
              </a:gs>
              <a:gs pos="75000">
                <a:schemeClr val="accent1">
                  <a:shade val="67500"/>
                  <a:satMod val="115000"/>
                </a:schemeClr>
              </a:gs>
              <a:gs pos="100000">
                <a:srgbClr val="007EC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pic>
        <p:nvPicPr>
          <p:cNvPr id="5" name="Picture 4"/>
          <p:cNvPicPr>
            <a:picLocks noChangeAspect="1"/>
          </p:cNvPicPr>
          <p:nvPr/>
        </p:nvPicPr>
        <p:blipFill>
          <a:blip r:embed="rId56">
            <a:extLst>
              <a:ext uri="{28A0092B-C50C-407E-A947-70E740481C1C}">
                <a14:useLocalDpi xmlns:a14="http://schemas.microsoft.com/office/drawing/2010/main"/>
              </a:ext>
            </a:extLst>
          </a:blip>
          <a:stretch>
            <a:fillRect/>
          </a:stretch>
        </p:blipFill>
        <p:spPr>
          <a:xfrm>
            <a:off x="7226423" y="6451156"/>
            <a:ext cx="1551819" cy="202422"/>
          </a:xfrm>
          <a:prstGeom prst="rect">
            <a:avLst/>
          </a:prstGeom>
        </p:spPr>
      </p:pic>
      <p:sp>
        <p:nvSpPr>
          <p:cNvPr id="6" name="TextBox 5"/>
          <p:cNvSpPr txBox="1"/>
          <p:nvPr/>
        </p:nvSpPr>
        <p:spPr>
          <a:xfrm>
            <a:off x="254325" y="6421562"/>
            <a:ext cx="68580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79D538-5549-46D5-B92F-3E102FA49113}" type="slidenum">
              <a:rPr lang="en-US" sz="1100" smtClean="0">
                <a:solidFill>
                  <a:schemeClr val="bg1"/>
                </a:solidFill>
                <a:latin typeface="Calibri Light" panose="020F0302020204030204" pitchFamily="34" charset="0"/>
                <a:cs typeface="Calibri Light" panose="020F0302020204030204" pitchFamily="34" charset="0"/>
              </a:rPr>
              <a:t>‹#›</a:t>
            </a:fld>
            <a:endParaRPr lang="en-US" sz="110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0115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Lst>
  <p:transition/>
  <p:txStyles>
    <p:titleStyle>
      <a:lvl1pPr algn="l" defTabSz="685800" rtl="0" eaLnBrk="1" latinLnBrk="0" hangingPunct="1">
        <a:lnSpc>
          <a:spcPct val="90000"/>
        </a:lnSpc>
        <a:spcBef>
          <a:spcPct val="0"/>
        </a:spcBef>
        <a:buNone/>
        <a:defRPr sz="2400" kern="1200">
          <a:solidFill>
            <a:srgbClr val="269A91"/>
          </a:solidFill>
          <a:latin typeface="+mj-lt"/>
          <a:ea typeface="+mj-ea"/>
          <a:cs typeface="+mj-cs"/>
        </a:defRPr>
      </a:lvl1pPr>
    </p:titleStyle>
    <p:bodyStyle>
      <a:lvl1pPr marL="257175" indent="-257175" algn="l" defTabSz="685800" rtl="0" eaLnBrk="1" latinLnBrk="0" hangingPunct="1">
        <a:lnSpc>
          <a:spcPct val="90000"/>
        </a:lnSpc>
        <a:spcBef>
          <a:spcPts val="750"/>
        </a:spcBef>
        <a:buSzPct val="80000"/>
        <a:buFont typeface="Wingdings" pitchFamily="2" charset="2"/>
        <a:buChar char="§"/>
        <a:defRPr sz="1650" b="0" i="0" kern="1200">
          <a:solidFill>
            <a:schemeClr val="tx1"/>
          </a:solidFill>
          <a:latin typeface="Calibri Light" panose="020F0302020204030204" pitchFamily="34" charset="0"/>
          <a:ea typeface="+mn-ea"/>
          <a:cs typeface="Calibri Light" panose="020F0302020204030204" pitchFamily="34" charset="0"/>
        </a:defRPr>
      </a:lvl1pPr>
      <a:lvl2pPr marL="600075" indent="-257175" algn="l" defTabSz="685800" rtl="0" eaLnBrk="1" latinLnBrk="0" hangingPunct="1">
        <a:lnSpc>
          <a:spcPct val="90000"/>
        </a:lnSpc>
        <a:spcBef>
          <a:spcPts val="375"/>
        </a:spcBef>
        <a:buSzPct val="80000"/>
        <a:buFont typeface="Wingdings" pitchFamily="2" charset="2"/>
        <a:buChar char="§"/>
        <a:defRPr sz="1500" b="0" i="0" kern="1200">
          <a:solidFill>
            <a:schemeClr val="tx1"/>
          </a:solidFill>
          <a:latin typeface="Calibri Light" panose="020F0302020204030204" pitchFamily="34" charset="0"/>
          <a:ea typeface="+mn-ea"/>
          <a:cs typeface="Calibri Light" panose="020F0302020204030204" pitchFamily="34" charset="0"/>
        </a:defRPr>
      </a:lvl2pPr>
      <a:lvl3pPr marL="900113" indent="-214313" algn="l" defTabSz="685800" rtl="0" eaLnBrk="1" latinLnBrk="0" hangingPunct="1">
        <a:lnSpc>
          <a:spcPct val="90000"/>
        </a:lnSpc>
        <a:spcBef>
          <a:spcPts val="375"/>
        </a:spcBef>
        <a:buSzPct val="80000"/>
        <a:buFont typeface="Wingdings" pitchFamily="2" charset="2"/>
        <a:buChar char="§"/>
        <a:defRPr sz="1350" b="0" i="0" kern="1200">
          <a:solidFill>
            <a:schemeClr val="tx1"/>
          </a:solidFill>
          <a:latin typeface="Calibri Light" panose="020F0302020204030204" pitchFamily="34" charset="0"/>
          <a:ea typeface="+mn-ea"/>
          <a:cs typeface="Calibri Light" panose="020F0302020204030204" pitchFamily="34" charset="0"/>
        </a:defRPr>
      </a:lvl3pPr>
      <a:lvl4pPr marL="1243013" indent="-214313" algn="l" defTabSz="685800" rtl="0" eaLnBrk="1" latinLnBrk="0" hangingPunct="1">
        <a:lnSpc>
          <a:spcPct val="90000"/>
        </a:lnSpc>
        <a:spcBef>
          <a:spcPts val="375"/>
        </a:spcBef>
        <a:buSzPct val="80000"/>
        <a:buFont typeface="Wingdings" pitchFamily="2" charset="2"/>
        <a:buChar char="§"/>
        <a:defRPr sz="1200" b="0" i="0" kern="1200">
          <a:solidFill>
            <a:schemeClr val="tx1"/>
          </a:solidFill>
          <a:latin typeface="Calibri Light" panose="020F0302020204030204" pitchFamily="34" charset="0"/>
          <a:ea typeface="+mn-ea"/>
          <a:cs typeface="Calibri Light" panose="020F0302020204030204" pitchFamily="34" charset="0"/>
        </a:defRPr>
      </a:lvl4pPr>
      <a:lvl5pPr marL="1585913" indent="-214313" algn="l" defTabSz="685800" rtl="0" eaLnBrk="1" latinLnBrk="0" hangingPunct="1">
        <a:lnSpc>
          <a:spcPct val="90000"/>
        </a:lnSpc>
        <a:spcBef>
          <a:spcPts val="375"/>
        </a:spcBef>
        <a:buSzPct val="80000"/>
        <a:buFont typeface="Wingdings" pitchFamily="2" charset="2"/>
        <a:buChar char="§"/>
        <a:defRPr sz="1050" b="0" i="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jw.com/practice-areas/business-immigration-compliance/" TargetMode="Externa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DA757-F769-7015-8BB1-698B342BC5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914CF1-3D12-729E-FAC3-642A48DF2996}"/>
              </a:ext>
            </a:extLst>
          </p:cNvPr>
          <p:cNvSpPr>
            <a:spLocks noGrp="1"/>
          </p:cNvSpPr>
          <p:nvPr>
            <p:ph type="title"/>
          </p:nvPr>
        </p:nvSpPr>
        <p:spPr>
          <a:xfrm>
            <a:off x="662526" y="1280160"/>
            <a:ext cx="5738274" cy="792480"/>
          </a:xfrm>
        </p:spPr>
        <p:txBody>
          <a:bodyPr>
            <a:normAutofit fontScale="90000"/>
          </a:bodyPr>
          <a:lstStyle/>
          <a:p>
            <a:r>
              <a:rPr lang="en-US" sz="2200" dirty="0"/>
              <a:t>We combine our knowledge of immigration law with a focus on practical, business, and service-based solutions for individuals and  companies entering the U.S. market.</a:t>
            </a:r>
          </a:p>
        </p:txBody>
      </p:sp>
      <p:sp>
        <p:nvSpPr>
          <p:cNvPr id="4" name="Text Placeholder 3">
            <a:extLst>
              <a:ext uri="{FF2B5EF4-FFF2-40B4-BE49-F238E27FC236}">
                <a16:creationId xmlns:a16="http://schemas.microsoft.com/office/drawing/2014/main" id="{B8D19C17-BB56-D0B9-7701-947F33A4FDD2}"/>
              </a:ext>
            </a:extLst>
          </p:cNvPr>
          <p:cNvSpPr>
            <a:spLocks noGrp="1"/>
          </p:cNvSpPr>
          <p:nvPr>
            <p:ph type="body" sz="quarter" idx="12"/>
          </p:nvPr>
        </p:nvSpPr>
        <p:spPr>
          <a:xfrm>
            <a:off x="662525" y="2483028"/>
            <a:ext cx="6119275" cy="3612972"/>
          </a:xfrm>
        </p:spPr>
        <p:txBody>
          <a:bodyPr>
            <a:noAutofit/>
          </a:bodyPr>
          <a:lstStyle/>
          <a:p>
            <a:pPr marL="12700" marR="5080" lvl="0" indent="0" algn="l" defTabSz="914400" rtl="0" eaLnBrk="1" fontAlgn="auto" latinLnBrk="0" hangingPunct="1">
              <a:lnSpc>
                <a:spcPct val="90000"/>
              </a:lnSpc>
              <a:spcBef>
                <a:spcPts val="750"/>
              </a:spcBef>
              <a:spcAft>
                <a:spcPts val="0"/>
              </a:spcAft>
              <a:buClrTx/>
              <a:buSzTx/>
              <a:buFontTx/>
              <a:buNone/>
              <a:tabLst/>
              <a:defRPr/>
            </a:pPr>
            <a:r>
              <a:rPr kumimoji="0" lang="en-US" sz="1400" b="0" i="0" u="none" strike="noStrike" kern="1200" cap="none" spc="0" normalizeH="0" baseline="0" noProof="0" dirty="0">
                <a:ln>
                  <a:noFill/>
                </a:ln>
                <a:solidFill>
                  <a:srgbClr val="3B3836"/>
                </a:solidFill>
                <a:effectLst/>
                <a:uLnTx/>
                <a:uFillTx/>
                <a:latin typeface="Calibri Light"/>
                <a:cs typeface="Calibri Light"/>
              </a:rPr>
              <a:t>Working </a:t>
            </a:r>
            <a:r>
              <a:rPr kumimoji="0" lang="en-US" sz="1400" b="0" i="0" u="none" strike="noStrike" kern="1200" cap="none" spc="-5" normalizeH="0" baseline="0" noProof="0" dirty="0">
                <a:ln>
                  <a:noFill/>
                </a:ln>
                <a:solidFill>
                  <a:srgbClr val="3B3836"/>
                </a:solidFill>
                <a:effectLst/>
                <a:uLnTx/>
                <a:uFillTx/>
                <a:latin typeface="Calibri Light"/>
                <a:cs typeface="Calibri Light"/>
              </a:rPr>
              <a:t>with our lawyers in </a:t>
            </a:r>
            <a:r>
              <a:rPr kumimoji="0" lang="en-US" sz="1400" b="0" i="0" u="none" strike="noStrike" kern="1200" cap="none" spc="0" normalizeH="0" baseline="0" noProof="0" dirty="0">
                <a:ln>
                  <a:noFill/>
                </a:ln>
                <a:solidFill>
                  <a:srgbClr val="3B3836"/>
                </a:solidFill>
                <a:effectLst/>
                <a:uLnTx/>
                <a:uFillTx/>
                <a:latin typeface="Calibri Light"/>
                <a:cs typeface="Calibri Light"/>
              </a:rPr>
              <a:t>multiple practice groups including </a:t>
            </a:r>
            <a:r>
              <a:rPr kumimoji="0" lang="en-US" sz="1400" b="0" i="0" u="none" strike="noStrike" kern="1200" cap="none" spc="-5" normalizeH="0" baseline="0" noProof="0" dirty="0">
                <a:ln>
                  <a:noFill/>
                </a:ln>
                <a:solidFill>
                  <a:srgbClr val="3B3836"/>
                </a:solidFill>
                <a:effectLst/>
                <a:uLnTx/>
                <a:uFillTx/>
                <a:latin typeface="Calibri Light"/>
                <a:cs typeface="Calibri Light"/>
              </a:rPr>
              <a:t>Corporate, International, Real Estate, Tax,  </a:t>
            </a:r>
            <a:r>
              <a:rPr kumimoji="0" lang="en-US" sz="1400" b="0" i="0" u="none" strike="noStrike" kern="1200" cap="none" spc="0" normalizeH="0" baseline="0" noProof="0" dirty="0">
                <a:ln>
                  <a:noFill/>
                </a:ln>
                <a:solidFill>
                  <a:srgbClr val="3B3836"/>
                </a:solidFill>
                <a:effectLst/>
                <a:uLnTx/>
                <a:uFillTx/>
                <a:latin typeface="Calibri Light"/>
                <a:cs typeface="Calibri Light"/>
              </a:rPr>
              <a:t>and Labor &amp; Employment, </a:t>
            </a:r>
            <a:r>
              <a:rPr lang="en-US" sz="1400" spc="-5" dirty="0">
                <a:solidFill>
                  <a:srgbClr val="3B3836"/>
                </a:solidFill>
                <a:latin typeface="Calibri Light"/>
                <a:cs typeface="Calibri Light"/>
              </a:rPr>
              <a:t>our </a:t>
            </a:r>
            <a:r>
              <a:rPr lang="en-US" sz="1400" spc="-5" dirty="0">
                <a:solidFill>
                  <a:srgbClr val="3B3836"/>
                </a:solidFill>
                <a:latin typeface="Calibri Light"/>
                <a:cs typeface="Calibri Light"/>
                <a:hlinkClick r:id="rId2"/>
              </a:rPr>
              <a:t>Immigration team</a:t>
            </a:r>
            <a:r>
              <a:rPr kumimoji="0" lang="en-US" sz="1400" b="0" i="0" u="none" strike="noStrike" kern="1200" cap="none" spc="-5" normalizeH="0" baseline="0" noProof="0" dirty="0">
                <a:ln>
                  <a:noFill/>
                </a:ln>
                <a:solidFill>
                  <a:srgbClr val="3B3836"/>
                </a:solidFill>
                <a:effectLst/>
                <a:uLnTx/>
                <a:uFillTx/>
                <a:latin typeface="Calibri Light"/>
                <a:cs typeface="Calibri Light"/>
              </a:rPr>
              <a:t> represents companies </a:t>
            </a:r>
            <a:r>
              <a:rPr kumimoji="0" lang="en-US" sz="1400" b="0" i="0" u="none" strike="noStrike" kern="1200" cap="none" spc="0" normalizeH="0" baseline="0" noProof="0" dirty="0">
                <a:ln>
                  <a:noFill/>
                </a:ln>
                <a:solidFill>
                  <a:srgbClr val="3B3836"/>
                </a:solidFill>
                <a:effectLst/>
                <a:uLnTx/>
                <a:uFillTx/>
                <a:latin typeface="Calibri Light"/>
                <a:cs typeface="Calibri Light"/>
              </a:rPr>
              <a:t>and </a:t>
            </a:r>
            <a:r>
              <a:rPr kumimoji="0" lang="en-US" sz="1400" b="0" i="0" u="none" strike="noStrike" kern="1200" cap="none" spc="-5" normalizeH="0" baseline="0" noProof="0" dirty="0">
                <a:ln>
                  <a:noFill/>
                </a:ln>
                <a:solidFill>
                  <a:srgbClr val="3B3836"/>
                </a:solidFill>
                <a:effectLst/>
                <a:uLnTx/>
                <a:uFillTx/>
                <a:latin typeface="Calibri Light"/>
                <a:cs typeface="Calibri Light"/>
              </a:rPr>
              <a:t>individuals concerning </a:t>
            </a:r>
            <a:r>
              <a:rPr kumimoji="0" lang="en-US" sz="1400" b="0" i="0" u="none" strike="noStrike" kern="1200" cap="none" spc="0" normalizeH="0" baseline="0" noProof="0" dirty="0">
                <a:ln>
                  <a:noFill/>
                </a:ln>
                <a:solidFill>
                  <a:srgbClr val="3B3836"/>
                </a:solidFill>
                <a:effectLst/>
                <a:uLnTx/>
                <a:uFillTx/>
                <a:latin typeface="Calibri Light"/>
                <a:cs typeface="Calibri Light"/>
              </a:rPr>
              <a:t>nonimmigrant and  permanent / </a:t>
            </a:r>
            <a:r>
              <a:rPr kumimoji="0" lang="en-US" sz="1400" b="0" i="0" u="none" strike="noStrike" kern="1200" cap="none" spc="-5" normalizeH="0" baseline="0" noProof="0" dirty="0">
                <a:ln>
                  <a:noFill/>
                </a:ln>
                <a:solidFill>
                  <a:srgbClr val="3B3836"/>
                </a:solidFill>
                <a:effectLst/>
                <a:uLnTx/>
                <a:uFillTx/>
                <a:latin typeface="Calibri Light"/>
                <a:cs typeface="Calibri Light"/>
              </a:rPr>
              <a:t>"green card" </a:t>
            </a:r>
            <a:r>
              <a:rPr kumimoji="0" lang="en-US" sz="1400" b="0" i="0" u="none" strike="noStrike" kern="1200" cap="none" spc="0" normalizeH="0" baseline="0" noProof="0" dirty="0">
                <a:ln>
                  <a:noFill/>
                </a:ln>
                <a:solidFill>
                  <a:srgbClr val="3B3836"/>
                </a:solidFill>
                <a:effectLst/>
                <a:uLnTx/>
                <a:uFillTx/>
                <a:latin typeface="Calibri Light"/>
                <a:cs typeface="Calibri Light"/>
              </a:rPr>
              <a:t>employment-based</a:t>
            </a:r>
            <a:r>
              <a:rPr kumimoji="0" lang="en-US" sz="1400" b="0" i="0" u="none" strike="noStrike" kern="1200" cap="none" spc="-105" normalizeH="0" baseline="0" noProof="0" dirty="0">
                <a:ln>
                  <a:noFill/>
                </a:ln>
                <a:solidFill>
                  <a:srgbClr val="3B3836"/>
                </a:solidFill>
                <a:effectLst/>
                <a:uLnTx/>
                <a:uFillTx/>
                <a:latin typeface="Calibri Light"/>
                <a:cs typeface="Calibri Light"/>
              </a:rPr>
              <a:t> </a:t>
            </a:r>
            <a:r>
              <a:rPr kumimoji="0" lang="en-US" sz="1400" b="0" i="0" u="none" strike="noStrike" kern="1200" cap="none" spc="0" normalizeH="0" baseline="0" noProof="0" dirty="0">
                <a:ln>
                  <a:noFill/>
                </a:ln>
                <a:solidFill>
                  <a:srgbClr val="3B3836"/>
                </a:solidFill>
                <a:effectLst/>
                <a:uLnTx/>
                <a:uFillTx/>
                <a:latin typeface="Calibri Light"/>
                <a:cs typeface="Calibri Light"/>
              </a:rPr>
              <a:t>matters.</a:t>
            </a:r>
            <a:endParaRPr kumimoji="0" lang="en-US" sz="1400" b="0" i="0" u="none" strike="noStrike" kern="1200" cap="none" spc="0" normalizeH="0" baseline="0" noProof="0" dirty="0">
              <a:ln>
                <a:noFill/>
              </a:ln>
              <a:solidFill>
                <a:srgbClr val="3C3836"/>
              </a:solidFill>
              <a:effectLst/>
              <a:uLnTx/>
              <a:uFillTx/>
              <a:latin typeface="Calibri Light"/>
              <a:cs typeface="Calibri Light"/>
            </a:endParaRPr>
          </a:p>
          <a:p>
            <a:pPr marL="12700" marR="44450" lvl="0" indent="0" algn="l" defTabSz="914400" rtl="0" eaLnBrk="1" fontAlgn="auto" latinLnBrk="0" hangingPunct="1">
              <a:lnSpc>
                <a:spcPct val="90000"/>
              </a:lnSpc>
              <a:spcBef>
                <a:spcPts val="750"/>
              </a:spcBef>
              <a:spcAft>
                <a:spcPts val="0"/>
              </a:spcAft>
              <a:buClrTx/>
              <a:buSzTx/>
              <a:buFontTx/>
              <a:buNone/>
              <a:tabLst/>
              <a:defRPr/>
            </a:pPr>
            <a:r>
              <a:rPr kumimoji="0" lang="en-US" sz="1400" b="0" i="0" u="none" strike="noStrike" kern="1200" cap="none" spc="0" normalizeH="0" baseline="0" noProof="0" dirty="0">
                <a:ln>
                  <a:noFill/>
                </a:ln>
                <a:solidFill>
                  <a:srgbClr val="3B3836"/>
                </a:solidFill>
                <a:effectLst/>
                <a:uLnTx/>
                <a:uFillTx/>
                <a:latin typeface="Calibri Light"/>
                <a:cs typeface="Calibri Light"/>
              </a:rPr>
              <a:t>We </a:t>
            </a:r>
            <a:r>
              <a:rPr kumimoji="0" lang="en-US" sz="1400" b="0" i="0" u="none" strike="noStrike" kern="1200" cap="none" spc="-5" normalizeH="0" baseline="0" noProof="0" dirty="0">
                <a:ln>
                  <a:noFill/>
                </a:ln>
                <a:solidFill>
                  <a:srgbClr val="3B3836"/>
                </a:solidFill>
                <a:effectLst/>
                <a:uLnTx/>
                <a:uFillTx/>
                <a:latin typeface="Calibri Light"/>
                <a:cs typeface="Calibri Light"/>
              </a:rPr>
              <a:t>advise companies </a:t>
            </a:r>
            <a:r>
              <a:rPr kumimoji="0" lang="en-US" sz="1400" b="0" i="0" u="none" strike="noStrike" kern="1200" cap="none" spc="0" normalizeH="0" baseline="0" noProof="0" dirty="0">
                <a:ln>
                  <a:noFill/>
                </a:ln>
                <a:solidFill>
                  <a:srgbClr val="3B3836"/>
                </a:solidFill>
                <a:effectLst/>
                <a:uLnTx/>
                <a:uFillTx/>
                <a:latin typeface="Calibri Light"/>
                <a:cs typeface="Calibri Light"/>
              </a:rPr>
              <a:t>who require </a:t>
            </a:r>
            <a:r>
              <a:rPr kumimoji="0" lang="en-US" sz="1400" b="0" i="0" u="none" strike="noStrike" kern="1200" cap="none" spc="-5" normalizeH="0" baseline="0" noProof="0" dirty="0">
                <a:ln>
                  <a:noFill/>
                </a:ln>
                <a:solidFill>
                  <a:srgbClr val="3B3836"/>
                </a:solidFill>
                <a:effectLst/>
                <a:uLnTx/>
                <a:uFillTx/>
                <a:latin typeface="Calibri Light"/>
                <a:cs typeface="Calibri Light"/>
              </a:rPr>
              <a:t>foreign national workers on compliant practices </a:t>
            </a:r>
            <a:r>
              <a:rPr kumimoji="0" lang="en-US" sz="1400" b="0" i="0" u="none" strike="noStrike" kern="1200" cap="none" spc="0" normalizeH="0" baseline="0" noProof="0" dirty="0">
                <a:ln>
                  <a:noFill/>
                </a:ln>
                <a:solidFill>
                  <a:srgbClr val="3B3836"/>
                </a:solidFill>
                <a:effectLst/>
                <a:uLnTx/>
                <a:uFillTx/>
                <a:latin typeface="Calibri Light"/>
                <a:cs typeface="Calibri Light"/>
              </a:rPr>
              <a:t>and </a:t>
            </a:r>
            <a:r>
              <a:rPr kumimoji="0" lang="en-US" sz="1400" b="0" i="0" u="none" strike="noStrike" kern="1200" cap="none" spc="-5" normalizeH="0" baseline="0" noProof="0" dirty="0">
                <a:ln>
                  <a:noFill/>
                </a:ln>
                <a:solidFill>
                  <a:srgbClr val="3B3836"/>
                </a:solidFill>
                <a:effectLst/>
                <a:uLnTx/>
                <a:uFillTx/>
                <a:latin typeface="Calibri Light"/>
                <a:cs typeface="Calibri Light"/>
              </a:rPr>
              <a:t>utilize </a:t>
            </a:r>
            <a:r>
              <a:rPr kumimoji="0" lang="en-US" sz="1400" b="0" i="0" u="none" strike="noStrike" kern="1200" cap="none" spc="0" normalizeH="0" baseline="0" noProof="0" dirty="0">
                <a:ln>
                  <a:noFill/>
                </a:ln>
                <a:solidFill>
                  <a:srgbClr val="3B3836"/>
                </a:solidFill>
                <a:effectLst/>
                <a:uLnTx/>
                <a:uFillTx/>
                <a:latin typeface="Calibri Light"/>
                <a:cs typeface="Calibri Light"/>
              </a:rPr>
              <a:t>the </a:t>
            </a:r>
            <a:r>
              <a:rPr kumimoji="0" lang="en-US" sz="1400" b="0" i="0" u="none" strike="noStrike" kern="1200" cap="none" spc="-5" normalizeH="0" baseline="0" noProof="0" dirty="0">
                <a:ln>
                  <a:noFill/>
                </a:ln>
                <a:solidFill>
                  <a:srgbClr val="3B3836"/>
                </a:solidFill>
                <a:effectLst/>
                <a:uLnTx/>
                <a:uFillTx/>
                <a:latin typeface="Calibri Light"/>
                <a:cs typeface="Calibri Light"/>
              </a:rPr>
              <a:t>entire  “alphabet soup” of visa options </a:t>
            </a:r>
            <a:r>
              <a:rPr kumimoji="0" lang="en-US" sz="1400" b="0" i="0" u="none" strike="noStrike" kern="1200" cap="none" spc="0" normalizeH="0" baseline="0" noProof="0" dirty="0">
                <a:ln>
                  <a:noFill/>
                </a:ln>
                <a:solidFill>
                  <a:srgbClr val="3B3836"/>
                </a:solidFill>
                <a:effectLst/>
                <a:uLnTx/>
                <a:uFillTx/>
                <a:latin typeface="Calibri Light"/>
                <a:cs typeface="Calibri Light"/>
              </a:rPr>
              <a:t>to </a:t>
            </a:r>
            <a:r>
              <a:rPr kumimoji="0" lang="en-US" sz="1400" b="0" i="0" u="none" strike="noStrike" kern="1200" cap="none" spc="-5" normalizeH="0" baseline="0" noProof="0" dirty="0">
                <a:ln>
                  <a:noFill/>
                </a:ln>
                <a:solidFill>
                  <a:srgbClr val="3B3836"/>
                </a:solidFill>
                <a:effectLst/>
                <a:uLnTx/>
                <a:uFillTx/>
                <a:latin typeface="Calibri Light"/>
                <a:cs typeface="Calibri Light"/>
              </a:rPr>
              <a:t>meet their immigration</a:t>
            </a:r>
            <a:r>
              <a:rPr kumimoji="0" lang="en-US" sz="1400" b="0" i="0" u="none" strike="noStrike" kern="1200" cap="none" spc="-60" normalizeH="0" baseline="0" noProof="0" dirty="0">
                <a:ln>
                  <a:noFill/>
                </a:ln>
                <a:solidFill>
                  <a:srgbClr val="3B3836"/>
                </a:solidFill>
                <a:effectLst/>
                <a:uLnTx/>
                <a:uFillTx/>
                <a:latin typeface="Calibri Light"/>
                <a:cs typeface="Calibri Light"/>
              </a:rPr>
              <a:t> </a:t>
            </a:r>
            <a:r>
              <a:rPr kumimoji="0" lang="en-US" sz="1400" b="0" i="0" u="none" strike="noStrike" kern="1200" cap="none" spc="0" normalizeH="0" baseline="0" noProof="0" dirty="0">
                <a:ln>
                  <a:noFill/>
                </a:ln>
                <a:solidFill>
                  <a:srgbClr val="3B3836"/>
                </a:solidFill>
                <a:effectLst/>
                <a:uLnTx/>
                <a:uFillTx/>
                <a:latin typeface="Calibri Light"/>
                <a:cs typeface="Calibri Light"/>
              </a:rPr>
              <a:t>needs. Our experience includes:</a:t>
            </a:r>
          </a:p>
          <a:p>
            <a:pPr marL="183515" marR="0" lvl="0" indent="-171450" algn="l" defTabSz="914400" rtl="0" eaLnBrk="1" fontAlgn="auto" latinLnBrk="0" hangingPunct="1">
              <a:lnSpc>
                <a:spcPct val="90000"/>
              </a:lnSpc>
              <a:spcBef>
                <a:spcPts val="350"/>
              </a:spcBef>
              <a:spcAft>
                <a:spcPts val="0"/>
              </a:spcAft>
              <a:buClrTx/>
              <a:buSzTx/>
              <a:buFont typeface="Arial" panose="020B0604020202020204" pitchFamily="34" charset="0"/>
              <a:buChar char="•"/>
              <a:tabLst>
                <a:tab pos="241300" algn="l"/>
                <a:tab pos="241935" algn="l"/>
              </a:tabLst>
              <a:defRPr/>
            </a:pPr>
            <a:r>
              <a:rPr kumimoji="0" lang="en-US" sz="1250" b="0" i="0" u="none" strike="noStrike" kern="1200" cap="none" spc="0" normalizeH="0" baseline="0" noProof="0" dirty="0">
                <a:ln>
                  <a:noFill/>
                </a:ln>
                <a:solidFill>
                  <a:srgbClr val="3B3836"/>
                </a:solidFill>
                <a:effectLst/>
                <a:uLnTx/>
                <a:uFillTx/>
                <a:latin typeface="Calibri Light"/>
                <a:cs typeface="Calibri Light"/>
              </a:rPr>
              <a:t>L 1 </a:t>
            </a:r>
            <a:r>
              <a:rPr kumimoji="0" lang="en-US" sz="1250" b="0" i="0" u="none" strike="noStrike" kern="1200" cap="none" spc="-5" normalizeH="0" baseline="0" noProof="0" dirty="0">
                <a:ln>
                  <a:noFill/>
                </a:ln>
                <a:solidFill>
                  <a:srgbClr val="3B3836"/>
                </a:solidFill>
                <a:effectLst/>
                <a:uLnTx/>
                <a:uFillTx/>
                <a:latin typeface="Calibri Light"/>
                <a:cs typeface="Calibri Light"/>
              </a:rPr>
              <a:t>Visa </a:t>
            </a:r>
            <a:r>
              <a:rPr kumimoji="0" lang="en-US" sz="1250" b="0" i="0" u="none" strike="noStrike" kern="1200" cap="none" spc="0" normalizeH="0" baseline="0" noProof="0" dirty="0">
                <a:ln>
                  <a:noFill/>
                </a:ln>
                <a:solidFill>
                  <a:srgbClr val="3B3836"/>
                </a:solidFill>
                <a:effectLst/>
                <a:uLnTx/>
                <a:uFillTx/>
                <a:latin typeface="Calibri Light"/>
                <a:cs typeface="Calibri Light"/>
              </a:rPr>
              <a:t>Submission </a:t>
            </a:r>
            <a:r>
              <a:rPr kumimoji="0" lang="en-US" sz="1250" b="0" i="0" u="none" strike="noStrike" kern="1200" cap="none" spc="-5" normalizeH="0" baseline="0" noProof="0" dirty="0">
                <a:ln>
                  <a:noFill/>
                </a:ln>
                <a:solidFill>
                  <a:srgbClr val="3B3836"/>
                </a:solidFill>
                <a:effectLst/>
                <a:uLnTx/>
                <a:uFillTx/>
                <a:latin typeface="Calibri Light"/>
                <a:cs typeface="Calibri Light"/>
              </a:rPr>
              <a:t>of petitions for </a:t>
            </a:r>
            <a:r>
              <a:rPr kumimoji="0" lang="en-US" sz="1250" b="0" i="0" u="none" strike="noStrike" kern="1200" cap="none" spc="0" normalizeH="0" baseline="0" noProof="0" dirty="0">
                <a:ln>
                  <a:noFill/>
                </a:ln>
                <a:solidFill>
                  <a:srgbClr val="3B3836"/>
                </a:solidFill>
                <a:effectLst/>
                <a:uLnTx/>
                <a:uFillTx/>
                <a:latin typeface="Calibri Light"/>
                <a:cs typeface="Calibri Light"/>
              </a:rPr>
              <a:t>managers , </a:t>
            </a:r>
            <a:r>
              <a:rPr kumimoji="0" lang="en-US" sz="1250" b="0" i="0" u="none" strike="noStrike" kern="1200" cap="none" spc="-5" normalizeH="0" baseline="0" noProof="0" dirty="0">
                <a:ln>
                  <a:noFill/>
                </a:ln>
                <a:solidFill>
                  <a:srgbClr val="3B3836"/>
                </a:solidFill>
                <a:effectLst/>
                <a:uLnTx/>
                <a:uFillTx/>
                <a:latin typeface="Calibri Light"/>
                <a:cs typeface="Calibri Light"/>
              </a:rPr>
              <a:t>executives </a:t>
            </a:r>
            <a:r>
              <a:rPr kumimoji="0" lang="en-US" sz="1250" b="0" i="0" u="none" strike="noStrike" kern="1200" cap="none" spc="0" normalizeH="0" baseline="0" noProof="0" dirty="0">
                <a:ln>
                  <a:noFill/>
                </a:ln>
                <a:solidFill>
                  <a:srgbClr val="3B3836"/>
                </a:solidFill>
                <a:effectLst/>
                <a:uLnTx/>
                <a:uFillTx/>
                <a:latin typeface="Calibri Light"/>
                <a:cs typeface="Calibri Light"/>
              </a:rPr>
              <a:t>and </a:t>
            </a:r>
            <a:r>
              <a:rPr kumimoji="0" lang="en-US" sz="1250" b="0" i="0" u="none" strike="noStrike" kern="1200" cap="none" spc="-5" normalizeH="0" baseline="0" noProof="0" dirty="0">
                <a:ln>
                  <a:noFill/>
                </a:ln>
                <a:solidFill>
                  <a:srgbClr val="3B3836"/>
                </a:solidFill>
                <a:effectLst/>
                <a:uLnTx/>
                <a:uFillTx/>
                <a:latin typeface="Calibri Light"/>
                <a:cs typeface="Calibri Light"/>
              </a:rPr>
              <a:t>specialized </a:t>
            </a:r>
            <a:r>
              <a:rPr kumimoji="0" lang="en-US" sz="1250" b="0" i="0" u="none" strike="noStrike" kern="1200" cap="none" spc="0" normalizeH="0" baseline="0" noProof="0" dirty="0">
                <a:ln>
                  <a:noFill/>
                </a:ln>
                <a:solidFill>
                  <a:srgbClr val="3B3836"/>
                </a:solidFill>
                <a:effectLst/>
                <a:uLnTx/>
                <a:uFillTx/>
                <a:latin typeface="Calibri Light"/>
                <a:cs typeface="Calibri Light"/>
              </a:rPr>
              <a:t>knowledge</a:t>
            </a:r>
            <a:r>
              <a:rPr kumimoji="0" lang="en-US" sz="1250" b="0" i="0" u="none" strike="noStrike" kern="1200" cap="none" spc="-135" normalizeH="0" baseline="0" noProof="0" dirty="0">
                <a:ln>
                  <a:noFill/>
                </a:ln>
                <a:solidFill>
                  <a:srgbClr val="3B3836"/>
                </a:solidFill>
                <a:effectLst/>
                <a:uLnTx/>
                <a:uFillTx/>
                <a:latin typeface="Calibri Light"/>
                <a:cs typeface="Calibri Light"/>
              </a:rPr>
              <a:t> </a:t>
            </a:r>
            <a:r>
              <a:rPr kumimoji="0" lang="en-US" sz="1250" b="0" i="0" u="none" strike="noStrike" kern="1200" cap="none" spc="-5" normalizeH="0" baseline="0" noProof="0" dirty="0">
                <a:ln>
                  <a:noFill/>
                </a:ln>
                <a:solidFill>
                  <a:srgbClr val="3B3836"/>
                </a:solidFill>
                <a:effectLst/>
                <a:uLnTx/>
                <a:uFillTx/>
                <a:latin typeface="Calibri Light"/>
                <a:cs typeface="Calibri Light"/>
              </a:rPr>
              <a:t>transferees</a:t>
            </a:r>
            <a:endParaRPr kumimoji="0" lang="en-US" sz="1250" b="0" i="0" u="none" strike="noStrike" kern="1200" cap="none" spc="0" normalizeH="0" baseline="0" noProof="0" dirty="0">
              <a:ln>
                <a:noFill/>
              </a:ln>
              <a:solidFill>
                <a:srgbClr val="3C3836"/>
              </a:solidFill>
              <a:effectLst/>
              <a:uLnTx/>
              <a:uFillTx/>
              <a:latin typeface="Calibri Light"/>
              <a:cs typeface="Calibri Light"/>
            </a:endParaRPr>
          </a:p>
          <a:p>
            <a:pPr marL="183515" marR="315595" lvl="0" indent="-171450" algn="l" defTabSz="914400" rtl="0" eaLnBrk="1" fontAlgn="auto" latinLnBrk="0" hangingPunct="1">
              <a:lnSpc>
                <a:spcPct val="90000"/>
              </a:lnSpc>
              <a:spcBef>
                <a:spcPts val="350"/>
              </a:spcBef>
              <a:spcAft>
                <a:spcPts val="0"/>
              </a:spcAft>
              <a:buClrTx/>
              <a:buSzTx/>
              <a:buFont typeface="Arial" panose="020B0604020202020204" pitchFamily="34" charset="0"/>
              <a:buChar char="•"/>
              <a:tabLst>
                <a:tab pos="241300" algn="l"/>
                <a:tab pos="241935" algn="l"/>
              </a:tabLst>
              <a:defRPr/>
            </a:pPr>
            <a:r>
              <a:rPr kumimoji="0" lang="en-US" sz="1250" b="0" i="0" u="none" strike="noStrike" kern="1200" cap="none" spc="0" normalizeH="0" baseline="0" noProof="0" dirty="0">
                <a:ln>
                  <a:noFill/>
                </a:ln>
                <a:solidFill>
                  <a:srgbClr val="3B3836"/>
                </a:solidFill>
                <a:effectLst/>
                <a:uLnTx/>
                <a:uFillTx/>
                <a:latin typeface="Calibri Light"/>
                <a:cs typeface="Calibri Light"/>
              </a:rPr>
              <a:t>J 1 </a:t>
            </a:r>
            <a:r>
              <a:rPr kumimoji="0" lang="en-US" sz="1250" b="0" i="0" u="none" strike="noStrike" kern="1200" cap="none" spc="-5" normalizeH="0" baseline="0" noProof="0" dirty="0">
                <a:ln>
                  <a:noFill/>
                </a:ln>
                <a:solidFill>
                  <a:srgbClr val="3B3836"/>
                </a:solidFill>
                <a:effectLst/>
                <a:uLnTx/>
                <a:uFillTx/>
                <a:latin typeface="Calibri Light"/>
                <a:cs typeface="Calibri Light"/>
              </a:rPr>
              <a:t>Visa coordinating with </a:t>
            </a:r>
            <a:r>
              <a:rPr kumimoji="0" lang="en-US" sz="1250" b="0" i="0" u="none" strike="noStrike" kern="1200" cap="none" spc="0" normalizeH="0" baseline="0" noProof="0" dirty="0">
                <a:ln>
                  <a:noFill/>
                </a:ln>
                <a:solidFill>
                  <a:srgbClr val="3B3836"/>
                </a:solidFill>
                <a:effectLst/>
                <a:uLnTx/>
                <a:uFillTx/>
                <a:latin typeface="Calibri Light"/>
                <a:cs typeface="Calibri Light"/>
              </a:rPr>
              <a:t>J 1 </a:t>
            </a:r>
            <a:r>
              <a:rPr kumimoji="0" lang="en-US" sz="1250" b="0" i="0" u="none" strike="noStrike" kern="1200" cap="none" spc="-5" normalizeH="0" baseline="0" noProof="0" dirty="0">
                <a:ln>
                  <a:noFill/>
                </a:ln>
                <a:solidFill>
                  <a:srgbClr val="3B3836"/>
                </a:solidFill>
                <a:effectLst/>
                <a:uLnTx/>
                <a:uFillTx/>
                <a:latin typeface="Calibri Light"/>
                <a:cs typeface="Calibri Light"/>
              </a:rPr>
              <a:t>visa </a:t>
            </a:r>
            <a:r>
              <a:rPr kumimoji="0" lang="en-US" sz="1250" b="0" i="0" u="none" strike="noStrike" kern="1200" cap="none" spc="0" normalizeH="0" baseline="0" noProof="0" dirty="0">
                <a:ln>
                  <a:noFill/>
                </a:ln>
                <a:solidFill>
                  <a:srgbClr val="3B3836"/>
                </a:solidFill>
                <a:effectLst/>
                <a:uLnTx/>
                <a:uFillTx/>
                <a:latin typeface="Calibri Light"/>
                <a:cs typeface="Calibri Light"/>
              </a:rPr>
              <a:t>sponsoring </a:t>
            </a:r>
            <a:r>
              <a:rPr kumimoji="0" lang="en-US" sz="1250" b="0" i="0" u="none" strike="noStrike" kern="1200" cap="none" spc="-5" normalizeH="0" baseline="0" noProof="0" dirty="0">
                <a:ln>
                  <a:noFill/>
                </a:ln>
                <a:solidFill>
                  <a:srgbClr val="3B3836"/>
                </a:solidFill>
                <a:effectLst/>
                <a:uLnTx/>
                <a:uFillTx/>
                <a:latin typeface="Calibri Light"/>
                <a:cs typeface="Calibri Light"/>
              </a:rPr>
              <a:t>entities </a:t>
            </a:r>
            <a:r>
              <a:rPr kumimoji="0" lang="en-US" sz="1250" b="0" i="0" u="none" strike="noStrike" kern="1200" cap="none" spc="0" normalizeH="0" baseline="0" noProof="0" dirty="0">
                <a:ln>
                  <a:noFill/>
                </a:ln>
                <a:solidFill>
                  <a:srgbClr val="3B3836"/>
                </a:solidFill>
                <a:effectLst/>
                <a:uLnTx/>
                <a:uFillTx/>
                <a:latin typeface="Calibri Light"/>
                <a:cs typeface="Calibri Light"/>
              </a:rPr>
              <a:t>to </a:t>
            </a:r>
            <a:r>
              <a:rPr kumimoji="0" lang="en-US" sz="1250" b="0" i="0" u="none" strike="noStrike" kern="1200" cap="none" spc="-5" normalizeH="0" baseline="0" noProof="0" dirty="0">
                <a:ln>
                  <a:noFill/>
                </a:ln>
                <a:solidFill>
                  <a:srgbClr val="3B3836"/>
                </a:solidFill>
                <a:effectLst/>
                <a:uLnTx/>
                <a:uFillTx/>
                <a:latin typeface="Calibri Light"/>
                <a:cs typeface="Calibri Light"/>
              </a:rPr>
              <a:t>allow foreign nationals </a:t>
            </a:r>
            <a:r>
              <a:rPr kumimoji="0" lang="en-US" sz="1250" b="0" i="0" u="none" strike="noStrike" kern="1200" cap="none" spc="0" normalizeH="0" baseline="0" noProof="0" dirty="0">
                <a:ln>
                  <a:noFill/>
                </a:ln>
                <a:solidFill>
                  <a:srgbClr val="3B3836"/>
                </a:solidFill>
                <a:effectLst/>
                <a:uLnTx/>
                <a:uFillTx/>
                <a:latin typeface="Calibri Light"/>
                <a:cs typeface="Calibri Light"/>
              </a:rPr>
              <a:t>to </a:t>
            </a:r>
            <a:r>
              <a:rPr kumimoji="0" lang="en-US" sz="1250" b="0" i="0" u="none" strike="noStrike" kern="1200" cap="none" spc="-5" normalizeH="0" baseline="0" noProof="0" dirty="0">
                <a:ln>
                  <a:noFill/>
                </a:ln>
                <a:solidFill>
                  <a:srgbClr val="3B3836"/>
                </a:solidFill>
                <a:effectLst/>
                <a:uLnTx/>
                <a:uFillTx/>
                <a:latin typeface="Calibri Light"/>
                <a:cs typeface="Calibri Light"/>
              </a:rPr>
              <a:t>enter </a:t>
            </a:r>
            <a:r>
              <a:rPr kumimoji="0" lang="en-US" sz="1250" b="0" i="0" u="none" strike="noStrike" kern="1200" cap="none" spc="0" normalizeH="0" baseline="0" noProof="0" dirty="0">
                <a:ln>
                  <a:noFill/>
                </a:ln>
                <a:solidFill>
                  <a:srgbClr val="3B3836"/>
                </a:solidFill>
                <a:effectLst/>
                <a:uLnTx/>
                <a:uFillTx/>
                <a:latin typeface="Calibri Light"/>
                <a:cs typeface="Calibri Light"/>
              </a:rPr>
              <a:t>the U.S. </a:t>
            </a:r>
            <a:r>
              <a:rPr kumimoji="0" lang="en-US" sz="1250" b="0" i="0" u="none" strike="noStrike" kern="1200" cap="none" spc="-5" normalizeH="0" baseline="0" noProof="0" dirty="0">
                <a:ln>
                  <a:noFill/>
                </a:ln>
                <a:solidFill>
                  <a:srgbClr val="3B3836"/>
                </a:solidFill>
                <a:effectLst/>
                <a:uLnTx/>
                <a:uFillTx/>
                <a:latin typeface="Calibri Light"/>
                <a:cs typeface="Calibri Light"/>
              </a:rPr>
              <a:t>as  trainees/interns </a:t>
            </a:r>
            <a:r>
              <a:rPr kumimoji="0" lang="en-US" sz="1250" b="0" i="0" u="none" strike="noStrike" kern="1200" cap="none" spc="0" normalizeH="0" baseline="0" noProof="0" dirty="0">
                <a:ln>
                  <a:noFill/>
                </a:ln>
                <a:solidFill>
                  <a:srgbClr val="3B3836"/>
                </a:solidFill>
                <a:effectLst/>
                <a:uLnTx/>
                <a:uFillTx/>
                <a:latin typeface="Calibri Light"/>
                <a:cs typeface="Calibri Light"/>
              </a:rPr>
              <a:t>under a </a:t>
            </a:r>
            <a:r>
              <a:rPr kumimoji="0" lang="en-US" sz="1250" b="0" i="0" u="none" strike="noStrike" kern="1200" cap="none" spc="-5" normalizeH="0" baseline="0" noProof="0" dirty="0">
                <a:ln>
                  <a:noFill/>
                </a:ln>
                <a:solidFill>
                  <a:srgbClr val="3B3836"/>
                </a:solidFill>
                <a:effectLst/>
                <a:uLnTx/>
                <a:uFillTx/>
                <a:latin typeface="Calibri Light"/>
                <a:cs typeface="Calibri Light"/>
              </a:rPr>
              <a:t>cultural exchange</a:t>
            </a:r>
            <a:r>
              <a:rPr kumimoji="0" lang="en-US" sz="1250" b="0" i="0" u="none" strike="noStrike" kern="1200" cap="none" spc="-110" normalizeH="0" baseline="0" noProof="0" dirty="0">
                <a:ln>
                  <a:noFill/>
                </a:ln>
                <a:solidFill>
                  <a:srgbClr val="3B3836"/>
                </a:solidFill>
                <a:effectLst/>
                <a:uLnTx/>
                <a:uFillTx/>
                <a:latin typeface="Calibri Light"/>
                <a:cs typeface="Calibri Light"/>
              </a:rPr>
              <a:t> </a:t>
            </a:r>
            <a:r>
              <a:rPr kumimoji="0" lang="en-US" sz="1250" b="0" i="0" u="none" strike="noStrike" kern="1200" cap="none" spc="-5" normalizeH="0" baseline="0" noProof="0" dirty="0">
                <a:ln>
                  <a:noFill/>
                </a:ln>
                <a:solidFill>
                  <a:srgbClr val="3B3836"/>
                </a:solidFill>
                <a:effectLst/>
                <a:uLnTx/>
                <a:uFillTx/>
                <a:latin typeface="Calibri Light"/>
                <a:cs typeface="Calibri Light"/>
              </a:rPr>
              <a:t>program</a:t>
            </a:r>
            <a:endParaRPr kumimoji="0" lang="en-US" sz="1250" b="0" i="0" u="none" strike="noStrike" kern="1200" cap="none" spc="0" normalizeH="0" baseline="0" noProof="0" dirty="0">
              <a:ln>
                <a:noFill/>
              </a:ln>
              <a:solidFill>
                <a:srgbClr val="3C3836"/>
              </a:solidFill>
              <a:effectLst/>
              <a:uLnTx/>
              <a:uFillTx/>
              <a:latin typeface="Calibri Light"/>
              <a:cs typeface="Calibri Light"/>
            </a:endParaRPr>
          </a:p>
          <a:p>
            <a:pPr marL="183515" marR="0" lvl="0" indent="-171450" algn="l" defTabSz="914400" rtl="0" eaLnBrk="1" fontAlgn="auto" latinLnBrk="0" hangingPunct="1">
              <a:lnSpc>
                <a:spcPct val="90000"/>
              </a:lnSpc>
              <a:spcBef>
                <a:spcPts val="350"/>
              </a:spcBef>
              <a:spcAft>
                <a:spcPts val="0"/>
              </a:spcAft>
              <a:buClrTx/>
              <a:buSzTx/>
              <a:buFont typeface="Arial" panose="020B0604020202020204" pitchFamily="34" charset="0"/>
              <a:buChar char="•"/>
              <a:tabLst>
                <a:tab pos="241300" algn="l"/>
                <a:tab pos="241935" algn="l"/>
              </a:tabLst>
              <a:defRPr/>
            </a:pPr>
            <a:r>
              <a:rPr kumimoji="0" lang="en-US" sz="1250" b="0" i="0" u="none" strike="noStrike" kern="1200" cap="none" spc="0" normalizeH="0" baseline="0" noProof="0" dirty="0">
                <a:ln>
                  <a:noFill/>
                </a:ln>
                <a:solidFill>
                  <a:srgbClr val="3B3836"/>
                </a:solidFill>
                <a:effectLst/>
                <a:uLnTx/>
                <a:uFillTx/>
                <a:latin typeface="Calibri Light"/>
                <a:cs typeface="Calibri Light"/>
              </a:rPr>
              <a:t>H </a:t>
            </a:r>
            <a:r>
              <a:rPr kumimoji="0" lang="en-US" sz="1250" b="0" i="0" u="none" strike="noStrike" kern="1200" cap="none" spc="0" normalizeH="0" baseline="0" noProof="0" dirty="0" err="1">
                <a:ln>
                  <a:noFill/>
                </a:ln>
                <a:solidFill>
                  <a:srgbClr val="3B3836"/>
                </a:solidFill>
                <a:effectLst/>
                <a:uLnTx/>
                <a:uFillTx/>
                <a:latin typeface="Calibri Light"/>
                <a:cs typeface="Calibri Light"/>
              </a:rPr>
              <a:t>1B</a:t>
            </a:r>
            <a:r>
              <a:rPr kumimoji="0" lang="en-US" sz="1250" b="0" i="0" u="none" strike="noStrike" kern="1200" cap="none" spc="0" normalizeH="0" baseline="0" noProof="0" dirty="0">
                <a:ln>
                  <a:noFill/>
                </a:ln>
                <a:solidFill>
                  <a:srgbClr val="3B3836"/>
                </a:solidFill>
                <a:effectLst/>
                <a:uLnTx/>
                <a:uFillTx/>
                <a:latin typeface="Calibri Light"/>
                <a:cs typeface="Calibri Light"/>
              </a:rPr>
              <a:t> </a:t>
            </a:r>
            <a:r>
              <a:rPr kumimoji="0" lang="en-US" sz="1250" b="0" i="0" u="none" strike="noStrike" kern="1200" cap="none" spc="-5" normalizeH="0" baseline="0" noProof="0" dirty="0">
                <a:ln>
                  <a:noFill/>
                </a:ln>
                <a:solidFill>
                  <a:srgbClr val="3B3836"/>
                </a:solidFill>
                <a:effectLst/>
                <a:uLnTx/>
                <a:uFillTx/>
                <a:latin typeface="Calibri Light"/>
                <a:cs typeface="Calibri Light"/>
              </a:rPr>
              <a:t>Visa </a:t>
            </a:r>
            <a:r>
              <a:rPr kumimoji="0" lang="en-US" sz="1250" b="0" i="0" u="none" strike="noStrike" kern="1200" cap="none" spc="0" normalizeH="0" baseline="0" noProof="0" dirty="0">
                <a:ln>
                  <a:noFill/>
                </a:ln>
                <a:solidFill>
                  <a:srgbClr val="3B3836"/>
                </a:solidFill>
                <a:effectLst/>
                <a:uLnTx/>
                <a:uFillTx/>
                <a:latin typeface="Calibri Light"/>
                <a:cs typeface="Calibri Light"/>
              </a:rPr>
              <a:t>U.S. </a:t>
            </a:r>
            <a:r>
              <a:rPr kumimoji="0" lang="en-US" sz="1250" b="0" i="0" u="none" strike="noStrike" kern="1200" cap="none" spc="-5" normalizeH="0" baseline="0" noProof="0" dirty="0">
                <a:ln>
                  <a:noFill/>
                </a:ln>
                <a:solidFill>
                  <a:srgbClr val="3B3836"/>
                </a:solidFill>
                <a:effectLst/>
                <a:uLnTx/>
                <a:uFillTx/>
                <a:latin typeface="Calibri Light"/>
                <a:cs typeface="Calibri Light"/>
              </a:rPr>
              <a:t>companies seeking </a:t>
            </a:r>
            <a:r>
              <a:rPr kumimoji="0" lang="en-US" sz="1250" b="0" i="0" u="none" strike="noStrike" kern="1200" cap="none" spc="0" normalizeH="0" baseline="0" noProof="0" dirty="0">
                <a:ln>
                  <a:noFill/>
                </a:ln>
                <a:solidFill>
                  <a:srgbClr val="3B3836"/>
                </a:solidFill>
                <a:effectLst/>
                <a:uLnTx/>
                <a:uFillTx/>
                <a:latin typeface="Calibri Light"/>
                <a:cs typeface="Calibri Light"/>
              </a:rPr>
              <a:t>to hire </a:t>
            </a:r>
            <a:r>
              <a:rPr kumimoji="0" lang="en-US" sz="1250" b="0" i="0" u="none" strike="noStrike" kern="1200" cap="none" spc="-5" normalizeH="0" baseline="0" noProof="0" dirty="0">
                <a:ln>
                  <a:noFill/>
                </a:ln>
                <a:solidFill>
                  <a:srgbClr val="3B3836"/>
                </a:solidFill>
                <a:effectLst/>
                <a:uLnTx/>
                <a:uFillTx/>
                <a:latin typeface="Calibri Light"/>
                <a:cs typeface="Calibri Light"/>
              </a:rPr>
              <a:t>“specialty occupations,” </a:t>
            </a:r>
            <a:r>
              <a:rPr kumimoji="0" lang="en-US" sz="1250" b="0" i="0" u="none" strike="noStrike" kern="1200" cap="none" spc="0" normalizeH="0" baseline="0" noProof="0" dirty="0">
                <a:ln>
                  <a:noFill/>
                </a:ln>
                <a:solidFill>
                  <a:srgbClr val="3B3836"/>
                </a:solidFill>
                <a:effectLst/>
                <a:uLnTx/>
                <a:uFillTx/>
                <a:latin typeface="Calibri Light"/>
                <a:cs typeface="Calibri Light"/>
              </a:rPr>
              <a:t>or those that normally require </a:t>
            </a:r>
            <a:r>
              <a:rPr kumimoji="0" lang="en-US" sz="1250" b="0" i="0" u="none" strike="noStrike" kern="1200" cap="none" spc="-5" normalizeH="0" baseline="0" noProof="0" dirty="0">
                <a:ln>
                  <a:noFill/>
                </a:ln>
                <a:solidFill>
                  <a:srgbClr val="3B3836"/>
                </a:solidFill>
                <a:effectLst/>
                <a:uLnTx/>
                <a:uFillTx/>
                <a:latin typeface="Calibri Light"/>
                <a:cs typeface="Calibri Light"/>
              </a:rPr>
              <a:t>at</a:t>
            </a:r>
            <a:r>
              <a:rPr kumimoji="0" lang="en-US" sz="1250" b="0" i="0" u="none" strike="noStrike" kern="1200" cap="none" spc="-110" normalizeH="0" baseline="0" noProof="0" dirty="0">
                <a:ln>
                  <a:noFill/>
                </a:ln>
                <a:solidFill>
                  <a:srgbClr val="3B3836"/>
                </a:solidFill>
                <a:effectLst/>
                <a:uLnTx/>
                <a:uFillTx/>
                <a:latin typeface="Calibri Light"/>
                <a:cs typeface="Calibri Light"/>
              </a:rPr>
              <a:t> </a:t>
            </a:r>
            <a:r>
              <a:rPr kumimoji="0" lang="en-US" sz="1250" b="0" i="0" u="none" strike="noStrike" kern="1200" cap="none" spc="-5" normalizeH="0" baseline="0" noProof="0" dirty="0">
                <a:ln>
                  <a:noFill/>
                </a:ln>
                <a:solidFill>
                  <a:srgbClr val="3B3836"/>
                </a:solidFill>
                <a:effectLst/>
                <a:uLnTx/>
                <a:uFillTx/>
                <a:latin typeface="Calibri Light"/>
                <a:cs typeface="Calibri Light"/>
              </a:rPr>
              <a:t>least</a:t>
            </a:r>
            <a:r>
              <a:rPr kumimoji="0" lang="en-US" sz="1250" b="0" i="0" u="none" strike="noStrike" kern="1200" cap="none" spc="0" normalizeH="0" baseline="0" noProof="0" dirty="0">
                <a:ln>
                  <a:noFill/>
                </a:ln>
                <a:solidFill>
                  <a:srgbClr val="3C3836"/>
                </a:solidFill>
                <a:effectLst/>
                <a:uLnTx/>
                <a:uFillTx/>
                <a:latin typeface="Calibri Light"/>
                <a:cs typeface="Calibri Light"/>
              </a:rPr>
              <a:t> </a:t>
            </a:r>
            <a:r>
              <a:rPr kumimoji="0" lang="en-US" sz="1250" b="0" i="0" u="none" strike="noStrike" kern="1200" cap="none" spc="0" normalizeH="0" baseline="0" noProof="0" dirty="0">
                <a:ln>
                  <a:noFill/>
                </a:ln>
                <a:solidFill>
                  <a:srgbClr val="3B3836"/>
                </a:solidFill>
                <a:effectLst/>
                <a:uLnTx/>
                <a:uFillTx/>
                <a:latin typeface="Calibri Light"/>
                <a:cs typeface="Calibri Light"/>
              </a:rPr>
              <a:t>a </a:t>
            </a:r>
            <a:r>
              <a:rPr kumimoji="0" lang="en-US" sz="1250" b="0" i="0" u="none" strike="noStrike" kern="1200" cap="none" spc="-5" normalizeH="0" baseline="0" noProof="0" dirty="0">
                <a:ln>
                  <a:noFill/>
                </a:ln>
                <a:solidFill>
                  <a:srgbClr val="3B3836"/>
                </a:solidFill>
                <a:effectLst/>
                <a:uLnTx/>
                <a:uFillTx/>
                <a:latin typeface="Calibri Light"/>
                <a:cs typeface="Calibri Light"/>
              </a:rPr>
              <a:t>Bachelor’s </a:t>
            </a:r>
            <a:r>
              <a:rPr kumimoji="0" lang="en-US" sz="1250" b="0" i="0" u="none" strike="noStrike" kern="1200" cap="none" spc="0" normalizeH="0" baseline="0" noProof="0" dirty="0">
                <a:ln>
                  <a:noFill/>
                </a:ln>
                <a:solidFill>
                  <a:srgbClr val="3B3836"/>
                </a:solidFill>
                <a:effectLst/>
                <a:uLnTx/>
                <a:uFillTx/>
                <a:latin typeface="Calibri Light"/>
                <a:cs typeface="Calibri Light"/>
              </a:rPr>
              <a:t>degree </a:t>
            </a:r>
            <a:r>
              <a:rPr kumimoji="0" lang="en-US" sz="1250" b="0" i="0" u="none" strike="noStrike" kern="1200" cap="none" spc="-5" normalizeH="0" baseline="0" noProof="0" dirty="0">
                <a:ln>
                  <a:noFill/>
                </a:ln>
                <a:solidFill>
                  <a:srgbClr val="3B3836"/>
                </a:solidFill>
                <a:effectLst/>
                <a:uLnTx/>
                <a:uFillTx/>
                <a:latin typeface="Calibri Light"/>
                <a:cs typeface="Calibri Light"/>
              </a:rPr>
              <a:t>or </a:t>
            </a:r>
            <a:r>
              <a:rPr kumimoji="0" lang="en-US" sz="1250" b="0" i="0" u="none" strike="noStrike" kern="1200" cap="none" spc="0" normalizeH="0" baseline="0" noProof="0" dirty="0">
                <a:ln>
                  <a:noFill/>
                </a:ln>
                <a:solidFill>
                  <a:srgbClr val="3B3836"/>
                </a:solidFill>
                <a:effectLst/>
                <a:uLnTx/>
                <a:uFillTx/>
                <a:latin typeface="Calibri Light"/>
                <a:cs typeface="Calibri Light"/>
              </a:rPr>
              <a:t>higher may </a:t>
            </a:r>
            <a:r>
              <a:rPr kumimoji="0" lang="en-US" sz="1250" b="0" i="0" u="none" strike="noStrike" kern="1200" cap="none" spc="-5" normalizeH="0" baseline="0" noProof="0" dirty="0">
                <a:ln>
                  <a:noFill/>
                </a:ln>
                <a:solidFill>
                  <a:srgbClr val="3B3836"/>
                </a:solidFill>
                <a:effectLst/>
                <a:uLnTx/>
                <a:uFillTx/>
                <a:latin typeface="Calibri Light"/>
                <a:cs typeface="Calibri Light"/>
              </a:rPr>
              <a:t>apply for this visa once </a:t>
            </a:r>
            <a:r>
              <a:rPr kumimoji="0" lang="en-US" sz="1250" b="0" i="0" u="none" strike="noStrike" kern="1200" cap="none" spc="0" normalizeH="0" baseline="0" noProof="0" dirty="0">
                <a:ln>
                  <a:noFill/>
                </a:ln>
                <a:solidFill>
                  <a:srgbClr val="3B3836"/>
                </a:solidFill>
                <a:effectLst/>
                <a:uLnTx/>
                <a:uFillTx/>
                <a:latin typeface="Calibri Light"/>
                <a:cs typeface="Calibri Light"/>
              </a:rPr>
              <a:t>a</a:t>
            </a:r>
            <a:r>
              <a:rPr kumimoji="0" lang="en-US" sz="1250" b="0" i="0" u="none" strike="noStrike" kern="1200" cap="none" spc="-135" normalizeH="0" baseline="0" noProof="0" dirty="0">
                <a:ln>
                  <a:noFill/>
                </a:ln>
                <a:solidFill>
                  <a:srgbClr val="3B3836"/>
                </a:solidFill>
                <a:effectLst/>
                <a:uLnTx/>
                <a:uFillTx/>
                <a:latin typeface="Calibri Light"/>
                <a:cs typeface="Calibri Light"/>
              </a:rPr>
              <a:t> </a:t>
            </a:r>
            <a:r>
              <a:rPr kumimoji="0" lang="en-US" sz="1250" b="0" i="0" u="none" strike="noStrike" kern="1200" cap="none" spc="-5" normalizeH="0" baseline="0" noProof="0" dirty="0">
                <a:ln>
                  <a:noFill/>
                </a:ln>
                <a:solidFill>
                  <a:srgbClr val="3B3836"/>
                </a:solidFill>
                <a:effectLst/>
                <a:uLnTx/>
                <a:uFillTx/>
                <a:latin typeface="Calibri Light"/>
                <a:cs typeface="Calibri Light"/>
              </a:rPr>
              <a:t>year.</a:t>
            </a:r>
            <a:endParaRPr kumimoji="0" lang="en-US" sz="1250" b="0" i="0" u="none" strike="noStrike" kern="1200" cap="none" spc="0" normalizeH="0" baseline="0" noProof="0" dirty="0">
              <a:ln>
                <a:noFill/>
              </a:ln>
              <a:solidFill>
                <a:srgbClr val="3C3836"/>
              </a:solidFill>
              <a:effectLst/>
              <a:uLnTx/>
              <a:uFillTx/>
              <a:latin typeface="Calibri Light"/>
              <a:cs typeface="Calibri Light"/>
            </a:endParaRPr>
          </a:p>
          <a:p>
            <a:pPr marL="183515" marR="0" lvl="0" indent="-171450" algn="l" defTabSz="914400" rtl="0" eaLnBrk="1" fontAlgn="auto" latinLnBrk="0" hangingPunct="1">
              <a:lnSpc>
                <a:spcPct val="90000"/>
              </a:lnSpc>
              <a:spcBef>
                <a:spcPts val="350"/>
              </a:spcBef>
              <a:spcAft>
                <a:spcPts val="0"/>
              </a:spcAft>
              <a:buClrTx/>
              <a:buSzTx/>
              <a:buFont typeface="Arial" panose="020B0604020202020204" pitchFamily="34" charset="0"/>
              <a:buChar char="•"/>
              <a:tabLst>
                <a:tab pos="241300" algn="l"/>
                <a:tab pos="241935" algn="l"/>
              </a:tabLst>
              <a:defRPr/>
            </a:pPr>
            <a:r>
              <a:rPr kumimoji="0" lang="en-US" sz="1250" b="0" i="0" u="none" strike="noStrike" kern="1200" cap="none" spc="0" normalizeH="0" baseline="0" noProof="0" dirty="0">
                <a:ln>
                  <a:noFill/>
                </a:ln>
                <a:solidFill>
                  <a:srgbClr val="3B3836"/>
                </a:solidFill>
                <a:effectLst/>
                <a:uLnTx/>
                <a:uFillTx/>
                <a:latin typeface="Calibri Light"/>
                <a:cs typeface="Calibri Light"/>
              </a:rPr>
              <a:t>B 1 </a:t>
            </a:r>
            <a:r>
              <a:rPr kumimoji="0" lang="en-US" sz="1250" b="0" i="0" u="none" strike="noStrike" kern="1200" cap="none" spc="-5" normalizeH="0" baseline="0" noProof="0" dirty="0">
                <a:ln>
                  <a:noFill/>
                </a:ln>
                <a:solidFill>
                  <a:srgbClr val="3B3836"/>
                </a:solidFill>
                <a:effectLst/>
                <a:uLnTx/>
                <a:uFillTx/>
                <a:latin typeface="Calibri Light"/>
                <a:cs typeface="Calibri Light"/>
              </a:rPr>
              <a:t>in lieu of </a:t>
            </a:r>
            <a:r>
              <a:rPr kumimoji="0" lang="en-US" sz="1250" b="0" i="0" u="none" strike="noStrike" kern="1200" cap="none" spc="0" normalizeH="0" baseline="0" noProof="0" dirty="0">
                <a:ln>
                  <a:noFill/>
                </a:ln>
                <a:solidFill>
                  <a:srgbClr val="3B3836"/>
                </a:solidFill>
                <a:effectLst/>
                <a:uLnTx/>
                <a:uFillTx/>
                <a:latin typeface="Calibri Light"/>
                <a:cs typeface="Calibri Light"/>
              </a:rPr>
              <a:t>H </a:t>
            </a:r>
            <a:r>
              <a:rPr kumimoji="0" lang="en-US" sz="1250" b="0" i="0" u="none" strike="noStrike" kern="1200" cap="none" spc="0" normalizeH="0" baseline="0" noProof="0" dirty="0" err="1">
                <a:ln>
                  <a:noFill/>
                </a:ln>
                <a:solidFill>
                  <a:srgbClr val="3B3836"/>
                </a:solidFill>
                <a:effectLst/>
                <a:uLnTx/>
                <a:uFillTx/>
                <a:latin typeface="Calibri Light"/>
                <a:cs typeface="Calibri Light"/>
              </a:rPr>
              <a:t>1B</a:t>
            </a:r>
            <a:r>
              <a:rPr kumimoji="0" lang="en-US" sz="1250" b="0" i="0" u="none" strike="noStrike" kern="1200" cap="none" spc="0" normalizeH="0" baseline="0" noProof="0" dirty="0">
                <a:ln>
                  <a:noFill/>
                </a:ln>
                <a:solidFill>
                  <a:srgbClr val="3B3836"/>
                </a:solidFill>
                <a:effectLst/>
                <a:uLnTx/>
                <a:uFillTx/>
                <a:latin typeface="Calibri Light"/>
                <a:cs typeface="Calibri Light"/>
              </a:rPr>
              <a:t> </a:t>
            </a:r>
            <a:r>
              <a:rPr kumimoji="0" lang="en-US" sz="1250" b="0" i="0" u="none" strike="noStrike" kern="1200" cap="none" spc="-5" normalizeH="0" baseline="0" noProof="0" dirty="0">
                <a:ln>
                  <a:noFill/>
                </a:ln>
                <a:solidFill>
                  <a:srgbClr val="3B3836"/>
                </a:solidFill>
                <a:effectLst/>
                <a:uLnTx/>
                <a:uFillTx/>
                <a:latin typeface="Calibri Light"/>
                <a:cs typeface="Calibri Light"/>
              </a:rPr>
              <a:t>for </a:t>
            </a:r>
            <a:r>
              <a:rPr kumimoji="0" lang="en-US" sz="1250" b="0" i="0" u="none" strike="noStrike" kern="1200" cap="none" spc="0" normalizeH="0" baseline="0" noProof="0" dirty="0">
                <a:ln>
                  <a:noFill/>
                </a:ln>
                <a:solidFill>
                  <a:srgbClr val="3B3836"/>
                </a:solidFill>
                <a:effectLst/>
                <a:uLnTx/>
                <a:uFillTx/>
                <a:latin typeface="Calibri Light"/>
                <a:cs typeface="Calibri Light"/>
              </a:rPr>
              <a:t>short </a:t>
            </a:r>
            <a:r>
              <a:rPr kumimoji="0" lang="en-US" sz="1250" b="0" i="0" u="none" strike="noStrike" kern="1200" cap="none" spc="-5" normalizeH="0" baseline="0" noProof="0" dirty="0">
                <a:ln>
                  <a:noFill/>
                </a:ln>
                <a:solidFill>
                  <a:srgbClr val="3B3836"/>
                </a:solidFill>
                <a:effectLst/>
                <a:uLnTx/>
                <a:uFillTx/>
                <a:latin typeface="Calibri Light"/>
                <a:cs typeface="Calibri Light"/>
              </a:rPr>
              <a:t>term workers entering </a:t>
            </a:r>
            <a:r>
              <a:rPr kumimoji="0" lang="en-US" sz="1250" b="0" i="0" u="none" strike="noStrike" kern="1200" cap="none" spc="0" normalizeH="0" baseline="0" noProof="0" dirty="0">
                <a:ln>
                  <a:noFill/>
                </a:ln>
                <a:solidFill>
                  <a:srgbClr val="3B3836"/>
                </a:solidFill>
                <a:effectLst/>
                <a:uLnTx/>
                <a:uFillTx/>
                <a:latin typeface="Calibri Light"/>
                <a:cs typeface="Calibri Light"/>
              </a:rPr>
              <a:t>the U.S. for </a:t>
            </a:r>
            <a:r>
              <a:rPr kumimoji="0" lang="en-US" sz="1250" b="0" i="0" u="none" strike="noStrike" kern="1200" cap="none" spc="-5" normalizeH="0" baseline="0" noProof="0" dirty="0">
                <a:ln>
                  <a:noFill/>
                </a:ln>
                <a:solidFill>
                  <a:srgbClr val="3B3836"/>
                </a:solidFill>
                <a:effectLst/>
                <a:uLnTx/>
                <a:uFillTx/>
                <a:latin typeface="Calibri Light"/>
                <a:cs typeface="Calibri Light"/>
              </a:rPr>
              <a:t>projects </a:t>
            </a:r>
            <a:r>
              <a:rPr kumimoji="0" lang="en-US" sz="1250" b="0" i="0" u="none" strike="noStrike" kern="1200" cap="none" spc="-5" normalizeH="0" baseline="0" noProof="0" dirty="0" err="1">
                <a:ln>
                  <a:noFill/>
                </a:ln>
                <a:solidFill>
                  <a:srgbClr val="3B3836"/>
                </a:solidFill>
                <a:effectLst/>
                <a:uLnTx/>
                <a:uFillTx/>
                <a:latin typeface="Calibri Light"/>
                <a:cs typeface="Calibri Light"/>
              </a:rPr>
              <a:t>lastin</a:t>
            </a:r>
            <a:r>
              <a:rPr kumimoji="0" lang="en-US" sz="1250" b="0" i="0" u="none" strike="noStrike" kern="1200" cap="none" spc="-5" normalizeH="0" baseline="0" noProof="0" dirty="0">
                <a:ln>
                  <a:noFill/>
                </a:ln>
                <a:solidFill>
                  <a:srgbClr val="3B3836"/>
                </a:solidFill>
                <a:effectLst/>
                <a:uLnTx/>
                <a:uFillTx/>
                <a:latin typeface="Calibri Light"/>
                <a:cs typeface="Calibri Light"/>
              </a:rPr>
              <a:t> </a:t>
            </a:r>
            <a:r>
              <a:rPr kumimoji="0" lang="en-US" sz="1250" b="0" i="0" u="none" strike="noStrike" kern="1200" cap="none" spc="0" normalizeH="0" baseline="0" noProof="0" dirty="0">
                <a:ln>
                  <a:noFill/>
                </a:ln>
                <a:solidFill>
                  <a:srgbClr val="3B3836"/>
                </a:solidFill>
                <a:effectLst/>
                <a:uLnTx/>
                <a:uFillTx/>
                <a:latin typeface="Calibri Light"/>
                <a:cs typeface="Calibri Light"/>
              </a:rPr>
              <a:t>g </a:t>
            </a:r>
            <a:r>
              <a:rPr kumimoji="0" lang="en-US" sz="1250" b="0" i="0" u="none" strike="noStrike" kern="1200" cap="none" spc="-5" normalizeH="0" baseline="0" noProof="0" dirty="0">
                <a:ln>
                  <a:noFill/>
                </a:ln>
                <a:solidFill>
                  <a:srgbClr val="3B3836"/>
                </a:solidFill>
                <a:effectLst/>
                <a:uLnTx/>
                <a:uFillTx/>
                <a:latin typeface="Calibri Light"/>
                <a:cs typeface="Calibri Light"/>
              </a:rPr>
              <a:t>less than </a:t>
            </a:r>
            <a:r>
              <a:rPr kumimoji="0" lang="en-US" sz="1250" b="0" i="0" u="none" strike="noStrike" kern="1200" cap="none" spc="0" normalizeH="0" baseline="0" noProof="0" dirty="0">
                <a:ln>
                  <a:noFill/>
                </a:ln>
                <a:solidFill>
                  <a:srgbClr val="3B3836"/>
                </a:solidFill>
                <a:effectLst/>
                <a:uLnTx/>
                <a:uFillTx/>
                <a:latin typeface="Calibri Light"/>
                <a:cs typeface="Calibri Light"/>
              </a:rPr>
              <a:t>180</a:t>
            </a:r>
            <a:r>
              <a:rPr kumimoji="0" lang="en-US" sz="1250" b="0" i="0" u="none" strike="noStrike" kern="1200" cap="none" spc="-70" normalizeH="0" baseline="0" noProof="0" dirty="0">
                <a:ln>
                  <a:noFill/>
                </a:ln>
                <a:solidFill>
                  <a:srgbClr val="3B3836"/>
                </a:solidFill>
                <a:effectLst/>
                <a:uLnTx/>
                <a:uFillTx/>
                <a:latin typeface="Calibri Light"/>
                <a:cs typeface="Calibri Light"/>
              </a:rPr>
              <a:t> </a:t>
            </a:r>
            <a:r>
              <a:rPr kumimoji="0" lang="en-US" sz="1250" b="0" i="0" u="none" strike="noStrike" kern="1200" cap="none" spc="0" normalizeH="0" baseline="0" noProof="0" dirty="0">
                <a:ln>
                  <a:noFill/>
                </a:ln>
                <a:solidFill>
                  <a:srgbClr val="3B3836"/>
                </a:solidFill>
                <a:effectLst/>
                <a:uLnTx/>
                <a:uFillTx/>
                <a:latin typeface="Calibri Light"/>
                <a:cs typeface="Calibri Light"/>
              </a:rPr>
              <a:t>days</a:t>
            </a:r>
            <a:endParaRPr kumimoji="0" lang="en-US" sz="1250" b="0" i="0" u="none" strike="noStrike" kern="1200" cap="none" spc="0" normalizeH="0" baseline="0" noProof="0" dirty="0">
              <a:ln>
                <a:noFill/>
              </a:ln>
              <a:solidFill>
                <a:srgbClr val="3C3836"/>
              </a:solidFill>
              <a:effectLst/>
              <a:uLnTx/>
              <a:uFillTx/>
              <a:latin typeface="Calibri Light"/>
              <a:cs typeface="Calibri Light"/>
            </a:endParaRPr>
          </a:p>
          <a:p>
            <a:pPr marL="183515" marR="436245" lvl="0" indent="-171450" algn="l" defTabSz="914400" rtl="0" eaLnBrk="1" fontAlgn="auto" latinLnBrk="0" hangingPunct="1">
              <a:lnSpc>
                <a:spcPct val="90000"/>
              </a:lnSpc>
              <a:spcBef>
                <a:spcPts val="350"/>
              </a:spcBef>
              <a:spcAft>
                <a:spcPts val="0"/>
              </a:spcAft>
              <a:buClrTx/>
              <a:buSzTx/>
              <a:buFont typeface="Arial" panose="020B0604020202020204" pitchFamily="34" charset="0"/>
              <a:buChar char="•"/>
              <a:tabLst>
                <a:tab pos="241300" algn="l"/>
                <a:tab pos="241935" algn="l"/>
              </a:tabLst>
              <a:defRPr/>
            </a:pPr>
            <a:r>
              <a:rPr kumimoji="0" lang="en-US" sz="1250" b="0" i="0" u="none" strike="noStrike" kern="1200" cap="none" spc="0" normalizeH="0" baseline="0" noProof="0" dirty="0">
                <a:ln>
                  <a:noFill/>
                </a:ln>
                <a:solidFill>
                  <a:srgbClr val="3B3836"/>
                </a:solidFill>
                <a:effectLst/>
                <a:uLnTx/>
                <a:uFillTx/>
                <a:latin typeface="Calibri Light"/>
                <a:cs typeface="Calibri Light"/>
              </a:rPr>
              <a:t>F 1 </a:t>
            </a:r>
            <a:r>
              <a:rPr kumimoji="0" lang="en-US" sz="1250" b="0" i="0" u="none" strike="noStrike" kern="1200" cap="none" spc="-5" normalizeH="0" baseline="0" noProof="0" dirty="0">
                <a:ln>
                  <a:noFill/>
                </a:ln>
                <a:solidFill>
                  <a:srgbClr val="3B3836"/>
                </a:solidFill>
                <a:effectLst/>
                <a:uLnTx/>
                <a:uFillTx/>
                <a:latin typeface="Calibri Light"/>
                <a:cs typeface="Calibri Light"/>
              </a:rPr>
              <a:t>CPT </a:t>
            </a:r>
            <a:r>
              <a:rPr kumimoji="0" lang="en-US" sz="1250" b="0" i="0" u="none" strike="noStrike" kern="1200" cap="none" spc="0" normalizeH="0" baseline="0" noProof="0" dirty="0">
                <a:ln>
                  <a:noFill/>
                </a:ln>
                <a:solidFill>
                  <a:srgbClr val="3B3836"/>
                </a:solidFill>
                <a:effectLst/>
                <a:uLnTx/>
                <a:uFillTx/>
                <a:latin typeface="Calibri Light"/>
                <a:cs typeface="Calibri Light"/>
              </a:rPr>
              <a:t>, </a:t>
            </a:r>
            <a:r>
              <a:rPr kumimoji="0" lang="en-US" sz="1250" b="0" i="0" u="none" strike="noStrike" kern="1200" cap="none" spc="-5" normalizeH="0" baseline="0" noProof="0" dirty="0">
                <a:ln>
                  <a:noFill/>
                </a:ln>
                <a:solidFill>
                  <a:srgbClr val="3B3836"/>
                </a:solidFill>
                <a:effectLst/>
                <a:uLnTx/>
                <a:uFillTx/>
                <a:latin typeface="Calibri Light"/>
                <a:cs typeface="Calibri Light"/>
              </a:rPr>
              <a:t>OPT </a:t>
            </a:r>
            <a:r>
              <a:rPr kumimoji="0" lang="en-US" sz="1250" b="0" i="0" u="none" strike="noStrike" kern="1200" cap="none" spc="0" normalizeH="0" baseline="0" noProof="0" dirty="0">
                <a:ln>
                  <a:noFill/>
                </a:ln>
                <a:solidFill>
                  <a:srgbClr val="3B3836"/>
                </a:solidFill>
                <a:effectLst/>
                <a:uLnTx/>
                <a:uFillTx/>
                <a:latin typeface="Calibri Light"/>
                <a:cs typeface="Calibri Light"/>
              </a:rPr>
              <a:t>and STEM </a:t>
            </a:r>
            <a:r>
              <a:rPr kumimoji="0" lang="en-US" sz="1250" b="0" i="0" u="none" strike="noStrike" kern="1200" cap="none" spc="-5" normalizeH="0" baseline="0" noProof="0" dirty="0">
                <a:ln>
                  <a:noFill/>
                </a:ln>
                <a:solidFill>
                  <a:srgbClr val="3B3836"/>
                </a:solidFill>
                <a:effectLst/>
                <a:uLnTx/>
                <a:uFillTx/>
                <a:latin typeface="Calibri Light"/>
                <a:cs typeface="Calibri Light"/>
              </a:rPr>
              <a:t>for international </a:t>
            </a:r>
            <a:r>
              <a:rPr kumimoji="0" lang="en-US" sz="1250" b="0" i="0" u="none" strike="noStrike" kern="1200" cap="none" spc="0" normalizeH="0" baseline="0" noProof="0" dirty="0">
                <a:ln>
                  <a:noFill/>
                </a:ln>
                <a:solidFill>
                  <a:srgbClr val="3B3836"/>
                </a:solidFill>
                <a:effectLst/>
                <a:uLnTx/>
                <a:uFillTx/>
                <a:latin typeface="Calibri Light"/>
                <a:cs typeface="Calibri Light"/>
              </a:rPr>
              <a:t>students who </a:t>
            </a:r>
            <a:r>
              <a:rPr kumimoji="0" lang="en-US" sz="1250" b="0" i="0" u="none" strike="noStrike" kern="1200" cap="none" spc="-5" normalizeH="0" baseline="0" noProof="0" dirty="0">
                <a:ln>
                  <a:noFill/>
                </a:ln>
                <a:solidFill>
                  <a:srgbClr val="3B3836"/>
                </a:solidFill>
                <a:effectLst/>
                <a:uLnTx/>
                <a:uFillTx/>
                <a:latin typeface="Calibri Light"/>
                <a:cs typeface="Calibri Light"/>
              </a:rPr>
              <a:t>seek </a:t>
            </a:r>
            <a:r>
              <a:rPr kumimoji="0" lang="en-US" sz="1250" b="0" i="0" u="none" strike="noStrike" kern="1200" cap="none" spc="0" normalizeH="0" baseline="0" noProof="0" dirty="0">
                <a:ln>
                  <a:noFill/>
                </a:ln>
                <a:solidFill>
                  <a:srgbClr val="3B3836"/>
                </a:solidFill>
                <a:effectLst/>
                <a:uLnTx/>
                <a:uFillTx/>
                <a:latin typeface="Calibri Light"/>
                <a:cs typeface="Calibri Light"/>
              </a:rPr>
              <a:t>to </a:t>
            </a:r>
            <a:r>
              <a:rPr kumimoji="0" lang="en-US" sz="1250" b="0" i="0" u="none" strike="noStrike" kern="1200" cap="none" spc="-5" normalizeH="0" baseline="0" noProof="0" dirty="0">
                <a:ln>
                  <a:noFill/>
                </a:ln>
                <a:solidFill>
                  <a:srgbClr val="3B3836"/>
                </a:solidFill>
                <a:effectLst/>
                <a:uLnTx/>
                <a:uFillTx/>
                <a:latin typeface="Calibri Light"/>
                <a:cs typeface="Calibri Light"/>
              </a:rPr>
              <a:t>receive practical </a:t>
            </a:r>
            <a:r>
              <a:rPr kumimoji="0" lang="en-US" sz="1250" b="0" i="0" u="none" strike="noStrike" kern="1200" cap="none" spc="0" normalizeH="0" baseline="0" noProof="0" dirty="0">
                <a:ln>
                  <a:noFill/>
                </a:ln>
                <a:solidFill>
                  <a:srgbClr val="3B3836"/>
                </a:solidFill>
                <a:effectLst/>
                <a:uLnTx/>
                <a:uFillTx/>
                <a:latin typeface="Calibri Light"/>
                <a:cs typeface="Calibri Light"/>
              </a:rPr>
              <a:t>training </a:t>
            </a:r>
            <a:r>
              <a:rPr kumimoji="0" lang="en-US" sz="1250" b="0" i="0" u="none" strike="noStrike" kern="1200" cap="none" spc="-5" normalizeH="0" baseline="0" noProof="0" dirty="0">
                <a:ln>
                  <a:noFill/>
                </a:ln>
                <a:solidFill>
                  <a:srgbClr val="3B3836"/>
                </a:solidFill>
                <a:effectLst/>
                <a:uLnTx/>
                <a:uFillTx/>
                <a:latin typeface="Calibri Light"/>
                <a:cs typeface="Calibri Light"/>
              </a:rPr>
              <a:t>or work  experience as </a:t>
            </a:r>
            <a:r>
              <a:rPr kumimoji="0" lang="en-US" sz="1250" b="0" i="0" u="none" strike="noStrike" kern="1200" cap="none" spc="0" normalizeH="0" baseline="0" noProof="0" dirty="0">
                <a:ln>
                  <a:noFill/>
                </a:ln>
                <a:solidFill>
                  <a:srgbClr val="3B3836"/>
                </a:solidFill>
                <a:effectLst/>
                <a:uLnTx/>
                <a:uFillTx/>
                <a:latin typeface="Calibri Light"/>
                <a:cs typeface="Calibri Light"/>
              </a:rPr>
              <a:t>part </a:t>
            </a:r>
            <a:r>
              <a:rPr kumimoji="0" lang="en-US" sz="1250" b="0" i="0" u="none" strike="noStrike" kern="1200" cap="none" spc="-5" normalizeH="0" baseline="0" noProof="0" dirty="0">
                <a:ln>
                  <a:noFill/>
                </a:ln>
                <a:solidFill>
                  <a:srgbClr val="3B3836"/>
                </a:solidFill>
                <a:effectLst/>
                <a:uLnTx/>
                <a:uFillTx/>
                <a:latin typeface="Calibri Light"/>
                <a:cs typeface="Calibri Light"/>
              </a:rPr>
              <a:t>of </a:t>
            </a:r>
            <a:r>
              <a:rPr kumimoji="0" lang="en-US" sz="1250" b="0" i="0" u="none" strike="noStrike" kern="1200" cap="none" spc="0" normalizeH="0" baseline="0" noProof="0" dirty="0">
                <a:ln>
                  <a:noFill/>
                </a:ln>
                <a:solidFill>
                  <a:srgbClr val="3B3836"/>
                </a:solidFill>
                <a:effectLst/>
                <a:uLnTx/>
                <a:uFillTx/>
                <a:latin typeface="Calibri Light"/>
                <a:cs typeface="Calibri Light"/>
              </a:rPr>
              <a:t>a </a:t>
            </a:r>
            <a:r>
              <a:rPr kumimoji="0" lang="en-US" sz="1250" b="0" i="0" u="none" strike="noStrike" kern="1200" cap="none" spc="-5" normalizeH="0" baseline="0" noProof="0" dirty="0">
                <a:ln>
                  <a:noFill/>
                </a:ln>
                <a:solidFill>
                  <a:srgbClr val="3B3836"/>
                </a:solidFill>
                <a:effectLst/>
                <a:uLnTx/>
                <a:uFillTx/>
                <a:latin typeface="Calibri Light"/>
                <a:cs typeface="Calibri Light"/>
              </a:rPr>
              <a:t>U.S. based</a:t>
            </a:r>
            <a:r>
              <a:rPr kumimoji="0" lang="en-US" sz="1250" b="0" i="0" u="none" strike="noStrike" kern="1200" cap="none" spc="-80" normalizeH="0" baseline="0" noProof="0" dirty="0">
                <a:ln>
                  <a:noFill/>
                </a:ln>
                <a:solidFill>
                  <a:srgbClr val="3B3836"/>
                </a:solidFill>
                <a:effectLst/>
                <a:uLnTx/>
                <a:uFillTx/>
                <a:latin typeface="Calibri Light"/>
                <a:cs typeface="Calibri Light"/>
              </a:rPr>
              <a:t> </a:t>
            </a:r>
            <a:r>
              <a:rPr kumimoji="0" lang="en-US" sz="1250" b="0" i="0" u="none" strike="noStrike" kern="1200" cap="none" spc="0" normalizeH="0" baseline="0" noProof="0" dirty="0">
                <a:ln>
                  <a:noFill/>
                </a:ln>
                <a:solidFill>
                  <a:srgbClr val="3B3836"/>
                </a:solidFill>
                <a:effectLst/>
                <a:uLnTx/>
                <a:uFillTx/>
                <a:latin typeface="Calibri Light"/>
                <a:cs typeface="Calibri Light"/>
              </a:rPr>
              <a:t>curriculum</a:t>
            </a:r>
            <a:endParaRPr kumimoji="0" lang="en-US" sz="1250" b="0" i="0" u="none" strike="noStrike" kern="1200" cap="none" spc="0" normalizeH="0" baseline="0" noProof="0" dirty="0">
              <a:ln>
                <a:noFill/>
              </a:ln>
              <a:solidFill>
                <a:srgbClr val="3C3836"/>
              </a:solidFill>
              <a:effectLst/>
              <a:uLnTx/>
              <a:uFillTx/>
              <a:latin typeface="Calibri Light"/>
              <a:cs typeface="Calibri Light"/>
            </a:endParaRPr>
          </a:p>
          <a:p>
            <a:pPr marL="183515" marR="0" lvl="0" indent="-171450" algn="l" defTabSz="914400" rtl="0" eaLnBrk="1" fontAlgn="auto" latinLnBrk="0" hangingPunct="1">
              <a:lnSpc>
                <a:spcPct val="90000"/>
              </a:lnSpc>
              <a:spcBef>
                <a:spcPts val="350"/>
              </a:spcBef>
              <a:spcAft>
                <a:spcPts val="0"/>
              </a:spcAft>
              <a:buClrTx/>
              <a:buSzTx/>
              <a:buFont typeface="Arial" panose="020B0604020202020204" pitchFamily="34" charset="0"/>
              <a:buChar char="•"/>
              <a:tabLst>
                <a:tab pos="241300" algn="l"/>
                <a:tab pos="241935" algn="l"/>
              </a:tabLst>
              <a:defRPr/>
            </a:pPr>
            <a:r>
              <a:rPr kumimoji="0" lang="en-US" sz="1250" b="0" i="0" u="none" strike="noStrike" kern="1200" cap="none" spc="-5" normalizeH="0" baseline="0" noProof="0" dirty="0">
                <a:ln>
                  <a:noFill/>
                </a:ln>
                <a:solidFill>
                  <a:srgbClr val="3B3836"/>
                </a:solidFill>
                <a:effectLst/>
                <a:uLnTx/>
                <a:uFillTx/>
                <a:latin typeface="Calibri Light"/>
                <a:cs typeface="Calibri Light"/>
              </a:rPr>
              <a:t>Green Card Options </a:t>
            </a:r>
            <a:r>
              <a:rPr kumimoji="0" lang="en-US" sz="1250" b="0" i="0" u="none" strike="noStrike" kern="1200" cap="none" spc="0" normalizeH="0" baseline="0" noProof="0" dirty="0">
                <a:ln>
                  <a:noFill/>
                </a:ln>
                <a:solidFill>
                  <a:srgbClr val="3B3836"/>
                </a:solidFill>
                <a:effectLst/>
                <a:uLnTx/>
                <a:uFillTx/>
                <a:latin typeface="Calibri Light"/>
                <a:cs typeface="Calibri Light"/>
              </a:rPr>
              <a:t>under the </a:t>
            </a:r>
            <a:r>
              <a:rPr kumimoji="0" lang="en-US" sz="1250" b="0" i="0" u="none" strike="noStrike" kern="1200" cap="none" spc="-5" normalizeH="0" baseline="0" noProof="0" dirty="0">
                <a:ln>
                  <a:noFill/>
                </a:ln>
                <a:solidFill>
                  <a:srgbClr val="3B3836"/>
                </a:solidFill>
                <a:effectLst/>
                <a:uLnTx/>
                <a:uFillTx/>
                <a:latin typeface="Calibri Light"/>
                <a:cs typeface="Calibri Light"/>
              </a:rPr>
              <a:t>National Interest Waiver </a:t>
            </a:r>
            <a:r>
              <a:rPr kumimoji="0" lang="en-US" sz="1250" b="0" i="0" u="none" strike="noStrike" kern="1200" cap="none" spc="0" normalizeH="0" baseline="0" noProof="0" dirty="0">
                <a:ln>
                  <a:noFill/>
                </a:ln>
                <a:solidFill>
                  <a:srgbClr val="3B3836"/>
                </a:solidFill>
                <a:effectLst/>
                <a:uLnTx/>
                <a:uFillTx/>
                <a:latin typeface="Calibri Light"/>
                <a:cs typeface="Calibri Light"/>
              </a:rPr>
              <a:t>or </a:t>
            </a:r>
            <a:r>
              <a:rPr kumimoji="0" lang="en-US" sz="1250" b="0" i="0" u="none" strike="noStrike" kern="1200" cap="none" spc="0" normalizeH="0" baseline="0" noProof="0" dirty="0" err="1">
                <a:ln>
                  <a:noFill/>
                </a:ln>
                <a:solidFill>
                  <a:srgbClr val="3B3836"/>
                </a:solidFill>
                <a:effectLst/>
                <a:uLnTx/>
                <a:uFillTx/>
                <a:latin typeface="Calibri Light"/>
                <a:cs typeface="Calibri Light"/>
              </a:rPr>
              <a:t>EB3</a:t>
            </a:r>
            <a:r>
              <a:rPr kumimoji="0" lang="en-US" sz="1250" b="0" i="0" u="none" strike="noStrike" kern="1200" cap="none" spc="0" normalizeH="0" baseline="0" noProof="0" dirty="0">
                <a:ln>
                  <a:noFill/>
                </a:ln>
                <a:solidFill>
                  <a:srgbClr val="3B3836"/>
                </a:solidFill>
                <a:effectLst/>
                <a:uLnTx/>
                <a:uFillTx/>
                <a:latin typeface="Calibri Light"/>
                <a:cs typeface="Calibri Light"/>
              </a:rPr>
              <a:t> “immigrant” </a:t>
            </a:r>
            <a:r>
              <a:rPr kumimoji="0" lang="en-US" sz="1250" b="0" i="0" u="none" strike="noStrike" kern="1200" cap="none" spc="-5" normalizeH="0" baseline="0" noProof="0" dirty="0">
                <a:ln>
                  <a:noFill/>
                </a:ln>
                <a:solidFill>
                  <a:srgbClr val="3B3836"/>
                </a:solidFill>
                <a:effectLst/>
                <a:uLnTx/>
                <a:uFillTx/>
                <a:latin typeface="Calibri Light"/>
                <a:cs typeface="Calibri Light"/>
              </a:rPr>
              <a:t>visa</a:t>
            </a:r>
            <a:r>
              <a:rPr kumimoji="0" lang="en-US" sz="1250" b="0" i="0" u="none" strike="noStrike" kern="1200" cap="none" spc="-90" normalizeH="0" baseline="0" noProof="0" dirty="0">
                <a:ln>
                  <a:noFill/>
                </a:ln>
                <a:solidFill>
                  <a:srgbClr val="3B3836"/>
                </a:solidFill>
                <a:effectLst/>
                <a:uLnTx/>
                <a:uFillTx/>
                <a:latin typeface="Calibri Light"/>
                <a:cs typeface="Calibri Light"/>
              </a:rPr>
              <a:t> </a:t>
            </a:r>
            <a:r>
              <a:rPr kumimoji="0" lang="en-US" sz="1250" b="0" i="0" u="none" strike="noStrike" kern="1200" cap="none" spc="0" normalizeH="0" baseline="0" noProof="0" dirty="0">
                <a:ln>
                  <a:noFill/>
                </a:ln>
                <a:solidFill>
                  <a:srgbClr val="3B3836"/>
                </a:solidFill>
                <a:effectLst/>
                <a:uLnTx/>
                <a:uFillTx/>
                <a:latin typeface="Calibri Light"/>
                <a:cs typeface="Calibri Light"/>
              </a:rPr>
              <a:t>programs</a:t>
            </a:r>
            <a:endParaRPr kumimoji="0" lang="en-US" sz="1250" b="0" i="0" u="none" strike="noStrike" kern="1200" cap="none" spc="0" normalizeH="0" baseline="0" noProof="0" dirty="0">
              <a:ln>
                <a:noFill/>
              </a:ln>
              <a:solidFill>
                <a:srgbClr val="3C3836"/>
              </a:solidFill>
              <a:effectLst/>
              <a:uLnTx/>
              <a:uFillTx/>
              <a:latin typeface="Calibri Light"/>
              <a:cs typeface="Calibri Light"/>
            </a:endParaRPr>
          </a:p>
        </p:txBody>
      </p:sp>
      <p:sp>
        <p:nvSpPr>
          <p:cNvPr id="5" name="Subtitle 4">
            <a:extLst>
              <a:ext uri="{FF2B5EF4-FFF2-40B4-BE49-F238E27FC236}">
                <a16:creationId xmlns:a16="http://schemas.microsoft.com/office/drawing/2014/main" id="{BF9BD1D2-0F62-1567-3756-6E026CFAFA4B}"/>
              </a:ext>
            </a:extLst>
          </p:cNvPr>
          <p:cNvSpPr>
            <a:spLocks noGrp="1"/>
          </p:cNvSpPr>
          <p:nvPr>
            <p:ph type="subTitle" idx="19"/>
          </p:nvPr>
        </p:nvSpPr>
        <p:spPr/>
        <p:txBody>
          <a:bodyPr/>
          <a:lstStyle/>
          <a:p>
            <a:r>
              <a:rPr lang="en-US" dirty="0">
                <a:latin typeface="Calibri Light" panose="020F0302020204030204" pitchFamily="34" charset="0"/>
                <a:cs typeface="Calibri Light" panose="020F0302020204030204" pitchFamily="34" charset="0"/>
              </a:rPr>
              <a:t>BUSINESS IMMIGRATION &amp; COMPLIANCE</a:t>
            </a:r>
          </a:p>
        </p:txBody>
      </p:sp>
      <p:sp>
        <p:nvSpPr>
          <p:cNvPr id="8" name="Text Placeholder 5">
            <a:extLst>
              <a:ext uri="{FF2B5EF4-FFF2-40B4-BE49-F238E27FC236}">
                <a16:creationId xmlns:a16="http://schemas.microsoft.com/office/drawing/2014/main" id="{231B0F0F-7AE4-CB95-5FE3-AAE2E8B738A5}"/>
              </a:ext>
            </a:extLst>
          </p:cNvPr>
          <p:cNvSpPr txBox="1">
            <a:spLocks/>
          </p:cNvSpPr>
          <p:nvPr/>
        </p:nvSpPr>
        <p:spPr>
          <a:xfrm>
            <a:off x="7127863" y="588311"/>
            <a:ext cx="1653827" cy="6239510"/>
          </a:xfrm>
          <a:prstGeom prst="rect">
            <a:avLst/>
          </a:prstGeom>
        </p:spPr>
        <p:txBody>
          <a:bodyPr vert="horz" lIns="91440" tIns="45720" rIns="91440" bIns="45720" rtlCol="0" anchor="b">
            <a:noAutofit/>
          </a:bodyPr>
          <a:lstStyle>
            <a:lvl1pPr marL="0" indent="0" algn="l" defTabSz="685800" rtl="0" eaLnBrk="1" latinLnBrk="0" hangingPunct="1">
              <a:lnSpc>
                <a:spcPct val="95000"/>
              </a:lnSpc>
              <a:spcBef>
                <a:spcPts val="750"/>
              </a:spcBef>
              <a:buSzPct val="80000"/>
              <a:buFont typeface="Wingdings" pitchFamily="2" charset="2"/>
              <a:buNone/>
              <a:defRPr sz="1350" b="0" i="0" kern="1200">
                <a:solidFill>
                  <a:schemeClr val="bg1"/>
                </a:solidFill>
                <a:latin typeface="Calibri Light" panose="020F0302020204030204" pitchFamily="34" charset="0"/>
                <a:ea typeface="+mn-ea"/>
                <a:cs typeface="Calibri Light" panose="020F0302020204030204" pitchFamily="34" charset="0"/>
              </a:defRPr>
            </a:lvl1pPr>
            <a:lvl2pPr marL="600075" indent="-257175" algn="l" defTabSz="685800" rtl="0" eaLnBrk="1" latinLnBrk="0" hangingPunct="1">
              <a:lnSpc>
                <a:spcPct val="90000"/>
              </a:lnSpc>
              <a:spcBef>
                <a:spcPts val="375"/>
              </a:spcBef>
              <a:buSzPct val="80000"/>
              <a:buFont typeface="Wingdings" pitchFamily="2" charset="2"/>
              <a:buChar char="§"/>
              <a:defRPr sz="1500" b="0" i="0" kern="1200">
                <a:solidFill>
                  <a:schemeClr val="tx1"/>
                </a:solidFill>
                <a:latin typeface="Calibri Light" panose="020F0302020204030204" pitchFamily="34" charset="0"/>
                <a:ea typeface="+mn-ea"/>
                <a:cs typeface="Calibri Light" panose="020F0302020204030204" pitchFamily="34" charset="0"/>
              </a:defRPr>
            </a:lvl2pPr>
            <a:lvl3pPr marL="900113" indent="-214313" algn="l" defTabSz="685800" rtl="0" eaLnBrk="1" latinLnBrk="0" hangingPunct="1">
              <a:lnSpc>
                <a:spcPct val="90000"/>
              </a:lnSpc>
              <a:spcBef>
                <a:spcPts val="375"/>
              </a:spcBef>
              <a:buSzPct val="80000"/>
              <a:buFont typeface="Wingdings" pitchFamily="2" charset="2"/>
              <a:buChar char="§"/>
              <a:defRPr sz="1350" b="0" i="0" kern="1200">
                <a:solidFill>
                  <a:schemeClr val="tx1"/>
                </a:solidFill>
                <a:latin typeface="Calibri Light" panose="020F0302020204030204" pitchFamily="34" charset="0"/>
                <a:ea typeface="+mn-ea"/>
                <a:cs typeface="Calibri Light" panose="020F0302020204030204" pitchFamily="34" charset="0"/>
              </a:defRPr>
            </a:lvl3pPr>
            <a:lvl4pPr marL="1243013" indent="-214313" algn="l" defTabSz="685800" rtl="0" eaLnBrk="1" latinLnBrk="0" hangingPunct="1">
              <a:lnSpc>
                <a:spcPct val="90000"/>
              </a:lnSpc>
              <a:spcBef>
                <a:spcPts val="375"/>
              </a:spcBef>
              <a:buSzPct val="80000"/>
              <a:buFont typeface="Wingdings" pitchFamily="2" charset="2"/>
              <a:buChar char="§"/>
              <a:defRPr sz="1200" b="0" i="0" kern="1200">
                <a:solidFill>
                  <a:schemeClr val="tx1"/>
                </a:solidFill>
                <a:latin typeface="Calibri Light" panose="020F0302020204030204" pitchFamily="34" charset="0"/>
                <a:ea typeface="+mn-ea"/>
                <a:cs typeface="Calibri Light" panose="020F0302020204030204" pitchFamily="34" charset="0"/>
              </a:defRPr>
            </a:lvl4pPr>
            <a:lvl5pPr marL="1585913" indent="-214313" algn="l" defTabSz="685800" rtl="0" eaLnBrk="1" latinLnBrk="0" hangingPunct="1">
              <a:lnSpc>
                <a:spcPct val="90000"/>
              </a:lnSpc>
              <a:spcBef>
                <a:spcPts val="375"/>
              </a:spcBef>
              <a:buSzPct val="80000"/>
              <a:buFont typeface="Wingdings" pitchFamily="2" charset="2"/>
              <a:buChar char="§"/>
              <a:defRPr sz="1050" b="0" i="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“Jackson Walker always find a solution, no matter the issue. Their immigration counsel are timely, kind and solutions-oriented.”</a:t>
            </a:r>
          </a:p>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Client Quote,</a:t>
            </a:r>
            <a:b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br>
            <a:r>
              <a:rPr kumimoji="0" lang="en-US" sz="1100" b="0" i="1"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Chambers USA</a:t>
            </a: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2025</a:t>
            </a:r>
          </a:p>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endPar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Jackson Walker LLP wins recognition for its employment immigration practice. It is also proficient in advising foreign investors on EB-5 visa petitions, as well as related I-</a:t>
            </a:r>
            <a:r>
              <a:rPr kumimoji="0" lang="en-US" sz="1100" b="0" i="0" u="none" strike="noStrike" kern="1200" cap="none" spc="0" normalizeH="0" baseline="0" noProof="0" dirty="0" err="1">
                <a:ln>
                  <a:noFill/>
                </a:ln>
                <a:solidFill>
                  <a:srgbClr val="FFFFFF"/>
                </a:solidFill>
                <a:effectLst/>
                <a:uLnTx/>
                <a:uFillTx/>
                <a:latin typeface="Calibri Light" panose="020F0302020204030204" pitchFamily="34" charset="0"/>
                <a:cs typeface="Calibri Light" panose="020F0302020204030204" pitchFamily="34" charset="0"/>
              </a:rPr>
              <a:t>526E</a:t>
            </a: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and I-</a:t>
            </a:r>
            <a:r>
              <a:rPr kumimoji="0" lang="en-US" sz="1100" b="0" i="0" u="none" strike="noStrike" kern="1200" cap="none" spc="0" normalizeH="0" baseline="0" noProof="0" dirty="0" err="1">
                <a:ln>
                  <a:noFill/>
                </a:ln>
                <a:solidFill>
                  <a:srgbClr val="FFFFFF"/>
                </a:solidFill>
                <a:effectLst/>
                <a:uLnTx/>
                <a:uFillTx/>
                <a:latin typeface="Calibri Light" panose="020F0302020204030204" pitchFamily="34" charset="0"/>
                <a:cs typeface="Calibri Light" panose="020F0302020204030204" pitchFamily="34" charset="0"/>
              </a:rPr>
              <a:t>956F</a:t>
            </a: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applications. The team advises clients across a broad range of sectors, including engineering and healthcare.</a:t>
            </a:r>
          </a:p>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a:t>
            </a:r>
            <a:r>
              <a:rPr kumimoji="0" lang="en-US" sz="1100" b="0" i="1"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Chambers USA</a:t>
            </a: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2025</a:t>
            </a:r>
            <a:b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br>
            <a:r>
              <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Ranked as Band 3 in Texas for Immigration</a:t>
            </a:r>
          </a:p>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endPar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endPar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a:p>
            <a:pPr marL="0" marR="0" lvl="0" indent="0" algn="l" defTabSz="685800" rtl="0" eaLnBrk="1" fontAlgn="auto" latinLnBrk="0" hangingPunct="1">
              <a:lnSpc>
                <a:spcPct val="95000"/>
              </a:lnSpc>
              <a:spcBef>
                <a:spcPts val="750"/>
              </a:spcBef>
              <a:spcAft>
                <a:spcPts val="0"/>
              </a:spcAft>
              <a:buClrTx/>
              <a:buSzPct val="80000"/>
              <a:buFont typeface="Wingdings" pitchFamily="2" charset="2"/>
              <a:buNone/>
              <a:tabLst/>
              <a:defRPr/>
            </a:pPr>
            <a:endParaRPr kumimoji="0" lang="en-US" sz="11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4585095"/>
      </p:ext>
    </p:extLst>
  </p:cSld>
  <p:clrMapOvr>
    <a:masterClrMapping/>
  </p:clrMapOvr>
  <p:transition/>
</p:sld>
</file>

<file path=ppt/theme/theme1.xml><?xml version="1.0" encoding="utf-8"?>
<a:theme xmlns:a="http://schemas.openxmlformats.org/drawingml/2006/main" name="Jackson Walker Theme">
  <a:themeElements>
    <a:clrScheme name="Custom 2">
      <a:dk1>
        <a:srgbClr val="3C3836"/>
      </a:dk1>
      <a:lt1>
        <a:srgbClr val="FFFFFF"/>
      </a:lt1>
      <a:dk2>
        <a:srgbClr val="051D2E"/>
      </a:dk2>
      <a:lt2>
        <a:srgbClr val="CECECE"/>
      </a:lt2>
      <a:accent1>
        <a:srgbClr val="007EC3"/>
      </a:accent1>
      <a:accent2>
        <a:srgbClr val="757982"/>
      </a:accent2>
      <a:accent3>
        <a:srgbClr val="A5A5A5"/>
      </a:accent3>
      <a:accent4>
        <a:srgbClr val="FFC000"/>
      </a:accent4>
      <a:accent5>
        <a:srgbClr val="269A91"/>
      </a:accent5>
      <a:accent6>
        <a:srgbClr val="D35D00"/>
      </a:accent6>
      <a:hlink>
        <a:srgbClr val="4471C3"/>
      </a:hlink>
      <a:folHlink>
        <a:srgbClr val="4471C3"/>
      </a:folHlink>
    </a:clrScheme>
    <a:fontScheme name="Georgia">
      <a:majorFont>
        <a:latin typeface="Georgia" panose="02040502050405020303"/>
        <a:ea typeface="Georgia" panose="02040502050405020303"/>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Georgia" panose="02040502050405020303"/>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10C308-2286-4FCE-8044-DB6FB31B510B}" vid="{B1D54E40-C2D7-4FF1-93DE-7A1775350147}"/>
    </a:ext>
  </a:extLst>
</a:theme>
</file>

<file path=docProps/app.xml><?xml version="1.0" encoding="utf-8"?>
<Properties xmlns="http://schemas.openxmlformats.org/officeDocument/2006/extended-properties" xmlns:vt="http://schemas.openxmlformats.org/officeDocument/2006/docPropsVTypes">
  <TotalTime>0</TotalTime>
  <Words>352</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 Light</vt:lpstr>
      <vt:lpstr>Georgia</vt:lpstr>
      <vt:lpstr>Times New Roman</vt:lpstr>
      <vt:lpstr>Wingdings</vt:lpstr>
      <vt:lpstr>Jackson Walker Theme</vt:lpstr>
      <vt:lpstr>We combine our knowledge of immigration law with a focus on practical, business, and service-based solutions for individuals and  companies entering the U.S. market.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Handel, Miriam</dc:creator>
  <cp:lastModifiedBy>Handel, Miriam</cp:lastModifiedBy>
  <cp:revision>1</cp:revision>
  <dcterms:created xsi:type="dcterms:W3CDTF">2026-03-11T18:06:04Z</dcterms:created>
  <dcterms:modified xsi:type="dcterms:W3CDTF">2026-03-11T18:06:57Z</dcterms:modified>
</cp:coreProperties>
</file>